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3" r:id="rId6"/>
    <p:sldId id="264" r:id="rId7"/>
    <p:sldId id="265" r:id="rId8"/>
    <p:sldId id="259" r:id="rId9"/>
    <p:sldId id="266" r:id="rId10"/>
    <p:sldId id="267" r:id="rId11"/>
    <p:sldId id="268" r:id="rId12"/>
    <p:sldId id="269" r:id="rId13"/>
    <p:sldId id="260" r:id="rId14"/>
    <p:sldId id="270" r:id="rId15"/>
    <p:sldId id="271" r:id="rId16"/>
    <p:sldId id="272" r:id="rId17"/>
    <p:sldId id="261" r:id="rId18"/>
    <p:sldId id="273" r:id="rId19"/>
    <p:sldId id="274" r:id="rId20"/>
    <p:sldId id="275" r:id="rId21"/>
    <p:sldId id="262" r:id="rId22"/>
    <p:sldId id="276" r:id="rId23"/>
    <p:sldId id="277" r:id="rId24"/>
    <p:sldId id="278" r:id="rId25"/>
    <p:sldId id="279" r:id="rId26"/>
    <p:sldId id="280"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A3D0"/>
    <a:srgbClr val="E8E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Sheet1!$W$69</c:f>
              <c:strCache>
                <c:ptCount val="1"/>
                <c:pt idx="0">
                  <c:v>SALE</c:v>
                </c:pt>
              </c:strCache>
            </c:strRef>
          </c:tx>
          <c:spPr>
            <a:solidFill>
              <a:schemeClr val="accent2"/>
            </a:solidFill>
            <a:ln>
              <a:noFill/>
            </a:ln>
          </c:spPr>
          <c:explosion val="0"/>
          <c:dPt>
            <c:idx val="0"/>
            <c:bubble3D val="0"/>
            <c:spPr>
              <a:solidFill>
                <a:srgbClr val="21A3D0"/>
              </a:solidFill>
              <a:ln w="19050">
                <a:noFill/>
              </a:ln>
              <a:effectLst/>
            </c:spPr>
          </c:dPt>
          <c:dPt>
            <c:idx val="1"/>
            <c:bubble3D val="0"/>
            <c:spPr>
              <a:solidFill>
                <a:schemeClr val="accent2"/>
              </a:solidFill>
              <a:ln w="19050">
                <a:noFill/>
              </a:ln>
              <a:effectLst/>
            </c:spPr>
          </c:dPt>
          <c:dPt>
            <c:idx val="2"/>
            <c:bubble3D val="0"/>
            <c:spPr>
              <a:solidFill>
                <a:schemeClr val="bg1">
                  <a:lumMod val="75000"/>
                </a:schemeClr>
              </a:solidFill>
              <a:ln w="19050">
                <a:noFill/>
              </a:ln>
              <a:effectLst/>
            </c:spPr>
          </c:dPt>
          <c:dLbls>
            <c:delete val="1"/>
          </c:dLbls>
          <c:cat>
            <c:strRef>
              <c:f>Sheet1!$V$70:$V$72</c:f>
              <c:strCache>
                <c:ptCount val="3"/>
                <c:pt idx="0">
                  <c:v>A</c:v>
                </c:pt>
                <c:pt idx="2">
                  <c:v>B</c:v>
                </c:pt>
              </c:strCache>
            </c:strRef>
          </c:cat>
          <c:val>
            <c:numRef>
              <c:f>Sheet1!$W$70:$W$72</c:f>
              <c:numCache>
                <c:formatCode>General</c:formatCode>
                <c:ptCount val="3"/>
                <c:pt idx="0">
                  <c:v>9</c:v>
                </c:pt>
                <c:pt idx="2">
                  <c:v>1</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Sheet1!$N$69</c:f>
              <c:strCache>
                <c:ptCount val="1"/>
                <c:pt idx="0">
                  <c:v>SALE</c:v>
                </c:pt>
              </c:strCache>
            </c:strRef>
          </c:tx>
          <c:spPr>
            <a:solidFill>
              <a:schemeClr val="accent2"/>
            </a:solidFill>
            <a:ln>
              <a:noFill/>
            </a:ln>
          </c:spPr>
          <c:explosion val="0"/>
          <c:dPt>
            <c:idx val="0"/>
            <c:bubble3D val="0"/>
            <c:spPr>
              <a:solidFill>
                <a:srgbClr val="21A3D0"/>
              </a:solidFill>
              <a:ln w="19050">
                <a:noFill/>
              </a:ln>
              <a:effectLst/>
            </c:spPr>
          </c:dPt>
          <c:dPt>
            <c:idx val="1"/>
            <c:bubble3D val="0"/>
            <c:spPr>
              <a:solidFill>
                <a:schemeClr val="accent2"/>
              </a:solidFill>
              <a:ln w="19050">
                <a:noFill/>
              </a:ln>
              <a:effectLst/>
            </c:spPr>
          </c:dPt>
          <c:dPt>
            <c:idx val="2"/>
            <c:bubble3D val="0"/>
            <c:spPr>
              <a:solidFill>
                <a:schemeClr val="bg1">
                  <a:lumMod val="75000"/>
                </a:schemeClr>
              </a:solidFill>
              <a:ln w="19050">
                <a:noFill/>
              </a:ln>
              <a:effectLst/>
            </c:spPr>
          </c:dPt>
          <c:dLbls>
            <c:delete val="1"/>
          </c:dLbls>
          <c:cat>
            <c:strRef>
              <c:f>Sheet1!$M$70:$M$72</c:f>
              <c:strCache>
                <c:ptCount val="3"/>
                <c:pt idx="0">
                  <c:v>A</c:v>
                </c:pt>
                <c:pt idx="2">
                  <c:v>B</c:v>
                </c:pt>
              </c:strCache>
            </c:strRef>
          </c:cat>
          <c:val>
            <c:numRef>
              <c:f>Sheet1!$N$70:$N$72</c:f>
              <c:numCache>
                <c:formatCode>General</c:formatCode>
                <c:ptCount val="3"/>
                <c:pt idx="0">
                  <c:v>5</c:v>
                </c:pt>
                <c:pt idx="2">
                  <c:v>5</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Sheet1!$AG$69</c:f>
              <c:strCache>
                <c:ptCount val="1"/>
                <c:pt idx="0">
                  <c:v>SALE</c:v>
                </c:pt>
              </c:strCache>
            </c:strRef>
          </c:tx>
          <c:spPr>
            <a:solidFill>
              <a:schemeClr val="accent1"/>
            </a:solidFill>
            <a:ln>
              <a:noFill/>
            </a:ln>
          </c:spPr>
          <c:explosion val="0"/>
          <c:dPt>
            <c:idx val="0"/>
            <c:bubble3D val="0"/>
            <c:spPr>
              <a:solidFill>
                <a:schemeClr val="bg1">
                  <a:lumMod val="75000"/>
                </a:schemeClr>
              </a:solidFill>
              <a:ln w="19050">
                <a:noFill/>
              </a:ln>
              <a:effectLst/>
            </c:spPr>
          </c:dPt>
          <c:dPt>
            <c:idx val="1"/>
            <c:bubble3D val="0"/>
            <c:spPr>
              <a:solidFill>
                <a:schemeClr val="accent1"/>
              </a:solidFill>
              <a:ln w="19050">
                <a:noFill/>
              </a:ln>
              <a:effectLst/>
            </c:spPr>
          </c:dPt>
          <c:dPt>
            <c:idx val="2"/>
            <c:bubble3D val="0"/>
            <c:spPr>
              <a:solidFill>
                <a:srgbClr val="21A3D0"/>
              </a:solidFill>
              <a:ln w="19050">
                <a:noFill/>
              </a:ln>
              <a:effectLst/>
            </c:spPr>
          </c:dPt>
          <c:dLbls>
            <c:delete val="1"/>
          </c:dLbls>
          <c:cat>
            <c:strRef>
              <c:f>Sheet1!$AF$70:$AF$72</c:f>
              <c:strCache>
                <c:ptCount val="3"/>
                <c:pt idx="0">
                  <c:v>A</c:v>
                </c:pt>
                <c:pt idx="2">
                  <c:v>B</c:v>
                </c:pt>
              </c:strCache>
            </c:strRef>
          </c:cat>
          <c:val>
            <c:numRef>
              <c:f>Sheet1!$AG$70:$AG$72</c:f>
              <c:numCache>
                <c:formatCode>General</c:formatCode>
                <c:ptCount val="3"/>
                <c:pt idx="0">
                  <c:v>23</c:v>
                </c:pt>
                <c:pt idx="2">
                  <c:v>77</c:v>
                </c:pt>
              </c:numCache>
            </c:numRef>
          </c:val>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w="9525" cap="flat" cmpd="sng" algn="ctr">
      <a:noFill/>
      <a:round/>
    </a:ln>
    <a:effectLst/>
  </c:spPr>
  <c:txPr>
    <a:bodyPr/>
    <a:lstStyle/>
    <a:p>
      <a:pPr>
        <a:defRPr lang="zh-CN"/>
      </a:pPr>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DB97BB1-A3C7-46B1-A8BE-99326DD0C4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167C0D-1B84-42C0-BF4A-0FC9196ACFA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DB97BB1-A3C7-46B1-A8BE-99326DD0C456}"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5167C0D-1B84-42C0-BF4A-0FC9196ACF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rapidesign.c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37      (向天歌演示原创作品：www.TopPPT.cn)"/>
          <p:cNvSpPr/>
          <p:nvPr/>
        </p:nvSpPr>
        <p:spPr>
          <a:xfrm rot="19177476">
            <a:off x="6119362" y="234489"/>
            <a:ext cx="4262813" cy="4010365"/>
          </a:xfrm>
          <a:custGeom>
            <a:avLst/>
            <a:gdLst>
              <a:gd name="connsiteX0" fmla="*/ 699354 w 5683751"/>
              <a:gd name="connsiteY0" fmla="*/ 2660654 h 5347153"/>
              <a:gd name="connsiteX1" fmla="*/ 699354 w 5683751"/>
              <a:gd name="connsiteY1" fmla="*/ 4647799 h 5347153"/>
              <a:gd name="connsiteX2" fmla="*/ 2720656 w 5683751"/>
              <a:gd name="connsiteY2" fmla="*/ 4654875 h 5347153"/>
              <a:gd name="connsiteX3" fmla="*/ 2131993 w 5683751"/>
              <a:gd name="connsiteY3" fmla="*/ 5347153 h 5347153"/>
              <a:gd name="connsiteX4" fmla="*/ 0 w 5683751"/>
              <a:gd name="connsiteY4" fmla="*/ 5347153 h 5347153"/>
              <a:gd name="connsiteX5" fmla="*/ 0 w 5683751"/>
              <a:gd name="connsiteY5" fmla="*/ 2660489 h 5347153"/>
              <a:gd name="connsiteX6" fmla="*/ 2808800 w 5683751"/>
              <a:gd name="connsiteY6" fmla="*/ 0 h 5347153"/>
              <a:gd name="connsiteX7" fmla="*/ 2832652 w 5683751"/>
              <a:gd name="connsiteY7" fmla="*/ 699354 h 5347153"/>
              <a:gd name="connsiteX8" fmla="*/ 699354 w 5683751"/>
              <a:gd name="connsiteY8" fmla="*/ 699354 h 5347153"/>
              <a:gd name="connsiteX9" fmla="*/ 699354 w 5683751"/>
              <a:gd name="connsiteY9" fmla="*/ 2481295 h 5347153"/>
              <a:gd name="connsiteX10" fmla="*/ 0 w 5683751"/>
              <a:gd name="connsiteY10" fmla="*/ 2481130 h 5347153"/>
              <a:gd name="connsiteX11" fmla="*/ 0 w 5683751"/>
              <a:gd name="connsiteY11" fmla="*/ 0 h 5347153"/>
              <a:gd name="connsiteX12" fmla="*/ 4307551 w 5683751"/>
              <a:gd name="connsiteY12" fmla="*/ 0 h 5347153"/>
              <a:gd name="connsiteX13" fmla="*/ 5683751 w 5683751"/>
              <a:gd name="connsiteY13" fmla="*/ 1170220 h 5347153"/>
              <a:gd name="connsiteX14" fmla="*/ 5080222 w 5683751"/>
              <a:gd name="connsiteY14" fmla="*/ 1879981 h 5347153"/>
              <a:gd name="connsiteX15" fmla="*/ 5080546 w 5683751"/>
              <a:gd name="connsiteY15" fmla="*/ 1701265 h 5347153"/>
              <a:gd name="connsiteX16" fmla="*/ 5081521 w 5683751"/>
              <a:gd name="connsiteY16" fmla="*/ 699354 h 5347153"/>
              <a:gd name="connsiteX17" fmla="*/ 3041115 w 5683751"/>
              <a:gd name="connsiteY17" fmla="*/ 699354 h 5347153"/>
              <a:gd name="connsiteX18" fmla="*/ 3017264 w 5683751"/>
              <a:gd name="connsiteY18" fmla="*/ 0 h 53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3751" h="5347153">
                <a:moveTo>
                  <a:pt x="699354" y="2660654"/>
                </a:moveTo>
                <a:lnTo>
                  <a:pt x="699354" y="4647799"/>
                </a:lnTo>
                <a:lnTo>
                  <a:pt x="2720656" y="4654875"/>
                </a:lnTo>
                <a:lnTo>
                  <a:pt x="2131993" y="5347153"/>
                </a:lnTo>
                <a:lnTo>
                  <a:pt x="0" y="5347153"/>
                </a:lnTo>
                <a:lnTo>
                  <a:pt x="0" y="2660489"/>
                </a:lnTo>
                <a:close/>
                <a:moveTo>
                  <a:pt x="2808800" y="0"/>
                </a:moveTo>
                <a:lnTo>
                  <a:pt x="2832652" y="699354"/>
                </a:lnTo>
                <a:lnTo>
                  <a:pt x="699354" y="699354"/>
                </a:lnTo>
                <a:lnTo>
                  <a:pt x="699354" y="2481295"/>
                </a:lnTo>
                <a:lnTo>
                  <a:pt x="0" y="2481130"/>
                </a:lnTo>
                <a:lnTo>
                  <a:pt x="0" y="0"/>
                </a:lnTo>
                <a:close/>
                <a:moveTo>
                  <a:pt x="4307551" y="0"/>
                </a:moveTo>
                <a:lnTo>
                  <a:pt x="5683751" y="1170220"/>
                </a:lnTo>
                <a:lnTo>
                  <a:pt x="5080222" y="1879981"/>
                </a:lnTo>
                <a:lnTo>
                  <a:pt x="5080546" y="1701265"/>
                </a:lnTo>
                <a:cubicBezTo>
                  <a:pt x="5081157" y="1364859"/>
                  <a:pt x="5081625" y="1029670"/>
                  <a:pt x="5081521" y="699354"/>
                </a:cubicBezTo>
                <a:lnTo>
                  <a:pt x="3041115" y="699354"/>
                </a:lnTo>
                <a:lnTo>
                  <a:pt x="3017264" y="0"/>
                </a:lnTo>
                <a:close/>
              </a:path>
            </a:pathLst>
          </a:cu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dirty="0">
              <a:solidFill>
                <a:schemeClr val="tx1"/>
              </a:solidFill>
              <a:ea typeface="微软雅黑" panose="020B0503020204020204" pitchFamily="34" charset="-122"/>
            </a:endParaRPr>
          </a:p>
        </p:txBody>
      </p:sp>
      <p:sp>
        <p:nvSpPr>
          <p:cNvPr id="25" name="Freeform 38      (向天歌演示原创作品：www.TopPPT.cn)"/>
          <p:cNvSpPr/>
          <p:nvPr/>
        </p:nvSpPr>
        <p:spPr>
          <a:xfrm rot="19177476">
            <a:off x="7844664" y="988348"/>
            <a:ext cx="2598672" cy="3056087"/>
          </a:xfrm>
          <a:custGeom>
            <a:avLst/>
            <a:gdLst>
              <a:gd name="connsiteX0" fmla="*/ 699354 w 3464896"/>
              <a:gd name="connsiteY0" fmla="*/ 2076448 h 4074783"/>
              <a:gd name="connsiteX1" fmla="*/ 699354 w 3464896"/>
              <a:gd name="connsiteY1" fmla="*/ 3252330 h 4074783"/>
              <a:gd name="connsiteX2" fmla="*/ 0 w 3464896"/>
              <a:gd name="connsiteY2" fmla="*/ 4074783 h 4074783"/>
              <a:gd name="connsiteX3" fmla="*/ 0 w 3464896"/>
              <a:gd name="connsiteY3" fmla="*/ 2076283 h 4074783"/>
              <a:gd name="connsiteX4" fmla="*/ 1684570 w 3464896"/>
              <a:gd name="connsiteY4" fmla="*/ 0 h 4074783"/>
              <a:gd name="connsiteX5" fmla="*/ 1708421 w 3464896"/>
              <a:gd name="connsiteY5" fmla="*/ 699355 h 4074783"/>
              <a:gd name="connsiteX6" fmla="*/ 699354 w 3464896"/>
              <a:gd name="connsiteY6" fmla="*/ 699354 h 4074783"/>
              <a:gd name="connsiteX7" fmla="*/ 699354 w 3464896"/>
              <a:gd name="connsiteY7" fmla="*/ 1859921 h 4074783"/>
              <a:gd name="connsiteX8" fmla="*/ 0 w 3464896"/>
              <a:gd name="connsiteY8" fmla="*/ 1859755 h 4074783"/>
              <a:gd name="connsiteX9" fmla="*/ 0 w 3464896"/>
              <a:gd name="connsiteY9" fmla="*/ 0 h 4074783"/>
              <a:gd name="connsiteX10" fmla="*/ 3464896 w 3464896"/>
              <a:gd name="connsiteY10" fmla="*/ 1 h 4074783"/>
              <a:gd name="connsiteX11" fmla="*/ 2870217 w 3464896"/>
              <a:gd name="connsiteY11" fmla="*/ 699354 h 4074783"/>
              <a:gd name="connsiteX12" fmla="*/ 1916884 w 3464896"/>
              <a:gd name="connsiteY12" fmla="*/ 699354 h 4074783"/>
              <a:gd name="connsiteX13" fmla="*/ 1893033 w 3464896"/>
              <a:gd name="connsiteY13" fmla="*/ 1 h 40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4896" h="4074783">
                <a:moveTo>
                  <a:pt x="699354" y="2076448"/>
                </a:moveTo>
                <a:lnTo>
                  <a:pt x="699354" y="3252330"/>
                </a:lnTo>
                <a:lnTo>
                  <a:pt x="0" y="4074783"/>
                </a:lnTo>
                <a:lnTo>
                  <a:pt x="0" y="2076283"/>
                </a:lnTo>
                <a:close/>
                <a:moveTo>
                  <a:pt x="1684570" y="0"/>
                </a:moveTo>
                <a:lnTo>
                  <a:pt x="1708421" y="699355"/>
                </a:lnTo>
                <a:lnTo>
                  <a:pt x="699354" y="699354"/>
                </a:lnTo>
                <a:lnTo>
                  <a:pt x="699354" y="1859921"/>
                </a:lnTo>
                <a:lnTo>
                  <a:pt x="0" y="1859755"/>
                </a:lnTo>
                <a:lnTo>
                  <a:pt x="0" y="0"/>
                </a:lnTo>
                <a:close/>
                <a:moveTo>
                  <a:pt x="3464896" y="1"/>
                </a:moveTo>
                <a:lnTo>
                  <a:pt x="2870217" y="699354"/>
                </a:lnTo>
                <a:lnTo>
                  <a:pt x="1916884" y="699354"/>
                </a:lnTo>
                <a:lnTo>
                  <a:pt x="1893033" y="1"/>
                </a:lnTo>
                <a:close/>
              </a:path>
            </a:pathLst>
          </a:cu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dirty="0">
              <a:solidFill>
                <a:schemeClr val="tx1"/>
              </a:solidFill>
              <a:ea typeface="微软雅黑" panose="020B0503020204020204" pitchFamily="34" charset="-122"/>
            </a:endParaRPr>
          </a:p>
        </p:txBody>
      </p:sp>
      <p:sp>
        <p:nvSpPr>
          <p:cNvPr id="26" name="TextBox 18      (向天歌演示原创作品：www.TopPPT.cn)"/>
          <p:cNvSpPr txBox="1"/>
          <p:nvPr/>
        </p:nvSpPr>
        <p:spPr>
          <a:xfrm>
            <a:off x="1071905" y="2463935"/>
            <a:ext cx="1566174" cy="646331"/>
          </a:xfrm>
          <a:prstGeom prst="rect">
            <a:avLst/>
          </a:prstGeom>
          <a:noFill/>
        </p:spPr>
        <p:txBody>
          <a:bodyPr wrap="square" rtlCol="0">
            <a:spAutoFit/>
          </a:bodyPr>
          <a:lstStyle/>
          <a:p>
            <a:r>
              <a:rPr lang="zh-CN" altLang="en-US" sz="3600" b="1" dirty="0" smtClean="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rPr>
              <a:t>工作</a:t>
            </a:r>
            <a:endParaRPr lang="zh-CN" altLang="en-US" sz="3600" b="1" dirty="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endParaRPr>
          </a:p>
        </p:txBody>
      </p:sp>
      <p:sp>
        <p:nvSpPr>
          <p:cNvPr id="27" name="TextBox 21      (向天歌演示原创作品：www.TopPPT.cn)"/>
          <p:cNvSpPr txBox="1"/>
          <p:nvPr/>
        </p:nvSpPr>
        <p:spPr>
          <a:xfrm>
            <a:off x="3117062" y="2463739"/>
            <a:ext cx="1566174" cy="646331"/>
          </a:xfrm>
          <a:prstGeom prst="rect">
            <a:avLst/>
          </a:prstGeom>
          <a:noFill/>
        </p:spPr>
        <p:txBody>
          <a:bodyPr wrap="square" rtlCol="0">
            <a:spAutoFit/>
          </a:bodyPr>
          <a:lstStyle/>
          <a:p>
            <a:r>
              <a:rPr lang="zh-CN" altLang="en-US" sz="3600" b="1" dirty="0" smtClean="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rPr>
              <a:t>结计划</a:t>
            </a:r>
            <a:endParaRPr lang="zh-CN" altLang="en-US" sz="3600" b="1" dirty="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endParaRPr>
          </a:p>
        </p:txBody>
      </p:sp>
      <p:grpSp>
        <p:nvGrpSpPr>
          <p:cNvPr id="28" name="Group 3      (向天歌演示原创作品：www.TopPPT.cn)"/>
          <p:cNvGrpSpPr/>
          <p:nvPr/>
        </p:nvGrpSpPr>
        <p:grpSpPr>
          <a:xfrm>
            <a:off x="1216875" y="3272786"/>
            <a:ext cx="1311230" cy="90900"/>
            <a:chOff x="1622500" y="4356850"/>
            <a:chExt cx="1748306" cy="121200"/>
          </a:xfrm>
        </p:grpSpPr>
        <p:cxnSp>
          <p:nvCxnSpPr>
            <p:cNvPr id="29" name="Straight Connector 23      (向天歌演示原创作品：www.TopPPT.cn)"/>
            <p:cNvCxnSpPr/>
            <p:nvPr/>
          </p:nvCxnSpPr>
          <p:spPr>
            <a:xfrm flipH="1">
              <a:off x="1622500" y="4420894"/>
              <a:ext cx="1656184" cy="0"/>
            </a:xfrm>
            <a:prstGeom prst="line">
              <a:avLst/>
            </a:prstGeom>
            <a:ln w="19050">
              <a:gradFill flip="none" rotWithShape="1">
                <a:gsLst>
                  <a:gs pos="0">
                    <a:srgbClr val="21A3D0"/>
                  </a:gs>
                  <a:gs pos="89000">
                    <a:schemeClr val="bg1"/>
                  </a:gs>
                  <a:gs pos="83000">
                    <a:srgbClr val="E8E8E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Oval 27      (向天歌演示原创作品：www.TopPPT.cn)"/>
            <p:cNvSpPr/>
            <p:nvPr/>
          </p:nvSpPr>
          <p:spPr>
            <a:xfrm>
              <a:off x="3249606" y="4356850"/>
              <a:ext cx="121200" cy="121200"/>
            </a:xfrm>
            <a:prstGeom prst="ellips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grpSp>
        <p:nvGrpSpPr>
          <p:cNvPr id="31" name="Group 4      (向天歌演示原创作品：www.TopPPT.cn)"/>
          <p:cNvGrpSpPr/>
          <p:nvPr/>
        </p:nvGrpSpPr>
        <p:grpSpPr>
          <a:xfrm>
            <a:off x="3037993" y="3272786"/>
            <a:ext cx="1402130" cy="90900"/>
            <a:chOff x="4050658" y="4356850"/>
            <a:chExt cx="1869506" cy="121200"/>
          </a:xfrm>
        </p:grpSpPr>
        <p:cxnSp>
          <p:nvCxnSpPr>
            <p:cNvPr id="32" name="Straight Connector 24      (向天歌演示原创作品：www.TopPPT.cn)"/>
            <p:cNvCxnSpPr/>
            <p:nvPr/>
          </p:nvCxnSpPr>
          <p:spPr>
            <a:xfrm flipV="1">
              <a:off x="4171858" y="4414006"/>
              <a:ext cx="1748306" cy="3444"/>
            </a:xfrm>
            <a:prstGeom prst="line">
              <a:avLst/>
            </a:prstGeom>
            <a:ln w="19050">
              <a:gradFill flip="none" rotWithShape="1">
                <a:gsLst>
                  <a:gs pos="0">
                    <a:srgbClr val="21A3D0"/>
                  </a:gs>
                  <a:gs pos="89000">
                    <a:schemeClr val="bg1"/>
                  </a:gs>
                  <a:gs pos="83000">
                    <a:srgbClr val="E8E8E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Oval 29      (向天歌演示原创作品：www.TopPPT.cn)"/>
            <p:cNvSpPr/>
            <p:nvPr/>
          </p:nvSpPr>
          <p:spPr>
            <a:xfrm>
              <a:off x="4050658" y="4356850"/>
              <a:ext cx="121200" cy="121200"/>
            </a:xfrm>
            <a:prstGeom prst="ellips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grpSp>
        <p:nvGrpSpPr>
          <p:cNvPr id="34" name="Group 7      (向天歌演示原创作品：www.TopPPT.cn)"/>
          <p:cNvGrpSpPr/>
          <p:nvPr/>
        </p:nvGrpSpPr>
        <p:grpSpPr>
          <a:xfrm>
            <a:off x="2179642" y="1792432"/>
            <a:ext cx="986880" cy="986880"/>
            <a:chOff x="2895651" y="2450895"/>
            <a:chExt cx="1315840" cy="1315840"/>
          </a:xfrm>
        </p:grpSpPr>
        <p:sp>
          <p:nvSpPr>
            <p:cNvPr id="35" name="Rectangle 19      (向天歌演示原创作品：www.TopPPT.cn)"/>
            <p:cNvSpPr/>
            <p:nvPr/>
          </p:nvSpPr>
          <p:spPr>
            <a:xfrm rot="2289162">
              <a:off x="2895651" y="2450895"/>
              <a:ext cx="1315840" cy="1315840"/>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pic>
          <p:nvPicPr>
            <p:cNvPr id="36" name="Picture 1      (向天歌演示原创作品：www.TopPPT.cn)"/>
            <p:cNvPicPr>
              <a:picLocks noChangeAspect="1"/>
            </p:cNvPicPr>
            <p:nvPr/>
          </p:nvPicPr>
          <p:blipFill rotWithShape="1">
            <a:blip r:embed="rId1"/>
            <a:srcRect l="25942" t="21386" r="24100" b="30024"/>
            <a:stretch>
              <a:fillRect/>
            </a:stretch>
          </p:blipFill>
          <p:spPr>
            <a:xfrm>
              <a:off x="3065391" y="2656020"/>
              <a:ext cx="1008112" cy="936104"/>
            </a:xfrm>
            <a:prstGeom prst="rect">
              <a:avLst/>
            </a:prstGeom>
          </p:spPr>
        </p:pic>
      </p:grpSp>
      <p:grpSp>
        <p:nvGrpSpPr>
          <p:cNvPr id="37" name="Group 9      (向天歌演示原创作品：www.TopPPT.cn)"/>
          <p:cNvGrpSpPr/>
          <p:nvPr/>
        </p:nvGrpSpPr>
        <p:grpSpPr>
          <a:xfrm>
            <a:off x="2002888" y="3628407"/>
            <a:ext cx="313574" cy="301759"/>
            <a:chOff x="2670518" y="4898862"/>
            <a:chExt cx="418098" cy="402345"/>
          </a:xfrm>
        </p:grpSpPr>
        <p:sp>
          <p:nvSpPr>
            <p:cNvPr id="38" name="Rectangle 32      (向天歌演示原创作品：www.TopPPT.cn)"/>
            <p:cNvSpPr/>
            <p:nvPr/>
          </p:nvSpPr>
          <p:spPr>
            <a:xfrm flipV="1">
              <a:off x="2670518" y="4898862"/>
              <a:ext cx="418098" cy="40234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nvGrpSpPr>
            <p:cNvPr id="39" name="组合 38"/>
            <p:cNvGrpSpPr/>
            <p:nvPr/>
          </p:nvGrpSpPr>
          <p:grpSpPr>
            <a:xfrm>
              <a:off x="2801992" y="4974946"/>
              <a:ext cx="155149" cy="250176"/>
              <a:chOff x="6967538" y="6365875"/>
              <a:chExt cx="127000" cy="204787"/>
            </a:xfrm>
            <a:solidFill>
              <a:schemeClr val="bg1"/>
            </a:solidFill>
          </p:grpSpPr>
          <p:sp>
            <p:nvSpPr>
              <p:cNvPr id="40" name="Freeform 626      (向天歌演示原创作品：www.TopPPT.cn)"/>
              <p:cNvSpPr/>
              <p:nvPr/>
            </p:nvSpPr>
            <p:spPr bwMode="auto">
              <a:xfrm>
                <a:off x="6967538" y="6423025"/>
                <a:ext cx="127000" cy="147637"/>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1" name="Freeform 627      (向天歌演示原创作品：www.TopPPT.cn)"/>
              <p:cNvSpPr/>
              <p:nvPr/>
            </p:nvSpPr>
            <p:spPr bwMode="auto">
              <a:xfrm>
                <a:off x="7000875" y="6365875"/>
                <a:ext cx="61912" cy="134937"/>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42" name="Group 11      (向天歌演示原创作品：www.TopPPT.cn)"/>
          <p:cNvGrpSpPr/>
          <p:nvPr/>
        </p:nvGrpSpPr>
        <p:grpSpPr>
          <a:xfrm>
            <a:off x="2360288" y="3628407"/>
            <a:ext cx="1215114" cy="301759"/>
            <a:chOff x="3147050" y="4898862"/>
            <a:chExt cx="1620152" cy="402345"/>
          </a:xfrm>
        </p:grpSpPr>
        <p:sp>
          <p:nvSpPr>
            <p:cNvPr id="43" name="Rectangle 33      (向天歌演示原创作品：www.TopPPT.cn)"/>
            <p:cNvSpPr/>
            <p:nvPr/>
          </p:nvSpPr>
          <p:spPr>
            <a:xfrm flipV="1">
              <a:off x="3147050" y="4898862"/>
              <a:ext cx="1620152" cy="40234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44" name="TextBox 35      (向天歌演示原创作品：www.TopPPT.cn)"/>
            <p:cNvSpPr txBox="1"/>
            <p:nvPr/>
          </p:nvSpPr>
          <p:spPr>
            <a:xfrm>
              <a:off x="3527358" y="4928981"/>
              <a:ext cx="1033984" cy="367453"/>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cs typeface="文鼎霹靂體" panose="02010609010101010101" pitchFamily="49" charset="-120"/>
                </a:rPr>
                <a:t>尚景</a:t>
              </a:r>
              <a:endParaRPr lang="zh-CN" altLang="en-US" sz="1200" b="1" dirty="0">
                <a:solidFill>
                  <a:schemeClr val="bg1"/>
                </a:solidFill>
                <a:latin typeface="微软雅黑" panose="020B0503020204020204" pitchFamily="34" charset="-122"/>
                <a:ea typeface="微软雅黑" panose="020B0503020204020204" pitchFamily="34" charset="-122"/>
                <a:cs typeface="文鼎霹靂體" panose="02010609010101010101" pitchFamily="49" charset="-120"/>
              </a:endParaRPr>
            </a:p>
          </p:txBody>
        </p:sp>
      </p:grpSp>
      <p:pic>
        <p:nvPicPr>
          <p:cNvPr id="46" name="Dirk Reichardt - Weekend">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25618" y="141872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1+#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8" presetClass="entr" presetSubtype="0" accel="50000" fill="hold" grpId="0" nodeType="clickEffect">
                                  <p:stCondLst>
                                    <p:cond delay="0"/>
                                  </p:stCondLst>
                                  <p:iterate type="lt">
                                    <p:tmPct val="50000"/>
                                  </p:iterate>
                                  <p:childTnLst>
                                    <p:set>
                                      <p:cBhvr>
                                        <p:cTn id="21" dur="1" fill="hold">
                                          <p:stCondLst>
                                            <p:cond delay="0"/>
                                          </p:stCondLst>
                                        </p:cTn>
                                        <p:tgtEl>
                                          <p:spTgt spid="26"/>
                                        </p:tgtEl>
                                        <p:attrNameLst>
                                          <p:attrName>style.visibility</p:attrName>
                                        </p:attrNameLst>
                                      </p:cBhvr>
                                      <p:to>
                                        <p:strVal val="visible"/>
                                      </p:to>
                                    </p:set>
                                    <p:set>
                                      <p:cBhvr>
                                        <p:cTn id="22" dur="455" fill="hold">
                                          <p:stCondLst>
                                            <p:cond delay="0"/>
                                          </p:stCondLst>
                                        </p:cTn>
                                        <p:tgtEl>
                                          <p:spTgt spid="26"/>
                                        </p:tgtEl>
                                        <p:attrNameLst>
                                          <p:attrName>style.rotation</p:attrName>
                                        </p:attrNameLst>
                                      </p:cBhvr>
                                      <p:to>
                                        <p:strVal val="-45.0"/>
                                      </p:to>
                                    </p:set>
                                    <p:anim calcmode="lin" valueType="num">
                                      <p:cBhvr>
                                        <p:cTn id="23" dur="455" fill="hold">
                                          <p:stCondLst>
                                            <p:cond delay="455"/>
                                          </p:stCondLst>
                                        </p:cTn>
                                        <p:tgtEl>
                                          <p:spTgt spid="26"/>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26"/>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26"/>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26"/>
                                        </p:tgtEl>
                                        <p:attrNameLst>
                                          <p:attrName>ppt_y</p:attrName>
                                        </p:attrNameLst>
                                      </p:cBhvr>
                                      <p:tavLst>
                                        <p:tav tm="0">
                                          <p:val>
                                            <p:strVal val="#ppt_y-(0.354*#ppt_w-0.172*#ppt_h)"/>
                                          </p:val>
                                        </p:tav>
                                        <p:tav tm="100000">
                                          <p:val>
                                            <p:strVal val="#ppt_y"/>
                                          </p:val>
                                        </p:tav>
                                      </p:tavLst>
                                    </p:anim>
                                  </p:childTnLst>
                                </p:cTn>
                              </p:par>
                              <p:par>
                                <p:cTn id="27" presetID="38" presetClass="entr" presetSubtype="0" accel="50000" fill="hold" grpId="0" nodeType="withEffect">
                                  <p:stCondLst>
                                    <p:cond delay="1100"/>
                                  </p:stCondLst>
                                  <p:iterate type="lt">
                                    <p:tmPct val="50000"/>
                                  </p:iterate>
                                  <p:childTnLst>
                                    <p:set>
                                      <p:cBhvr>
                                        <p:cTn id="28" dur="1" fill="hold">
                                          <p:stCondLst>
                                            <p:cond delay="0"/>
                                          </p:stCondLst>
                                        </p:cTn>
                                        <p:tgtEl>
                                          <p:spTgt spid="27"/>
                                        </p:tgtEl>
                                        <p:attrNameLst>
                                          <p:attrName>style.visibility</p:attrName>
                                        </p:attrNameLst>
                                      </p:cBhvr>
                                      <p:to>
                                        <p:strVal val="visible"/>
                                      </p:to>
                                    </p:set>
                                    <p:set>
                                      <p:cBhvr>
                                        <p:cTn id="29" dur="455" fill="hold">
                                          <p:stCondLst>
                                            <p:cond delay="0"/>
                                          </p:stCondLst>
                                        </p:cTn>
                                        <p:tgtEl>
                                          <p:spTgt spid="27"/>
                                        </p:tgtEl>
                                        <p:attrNameLst>
                                          <p:attrName>style.rotation</p:attrName>
                                        </p:attrNameLst>
                                      </p:cBhvr>
                                      <p:to>
                                        <p:strVal val="-45.0"/>
                                      </p:to>
                                    </p:set>
                                    <p:anim calcmode="lin" valueType="num">
                                      <p:cBhvr>
                                        <p:cTn id="30" dur="455" fill="hold">
                                          <p:stCondLst>
                                            <p:cond delay="455"/>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31" dur="455"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32" dur="156" decel="50000" autoRev="1" fill="hold">
                                          <p:stCondLst>
                                            <p:cond delay="455"/>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33" dur="136" fill="hold">
                                          <p:stCondLst>
                                            <p:cond delay="864"/>
                                          </p:stCondLst>
                                        </p:cTn>
                                        <p:tgtEl>
                                          <p:spTgt spid="27"/>
                                        </p:tgtEl>
                                        <p:attrNameLst>
                                          <p:attrName>ppt_y</p:attrName>
                                        </p:attrNameLst>
                                      </p:cBhvr>
                                      <p:tavLst>
                                        <p:tav tm="0">
                                          <p:val>
                                            <p:strVal val="#ppt_y-(0.354*#ppt_w-0.172*#ppt_h)"/>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000"/>
                                        <p:tgtEl>
                                          <p:spTgt spid="34"/>
                                        </p:tgtEl>
                                      </p:cBhvr>
                                    </p:animEffect>
                                    <p:anim calcmode="lin" valueType="num">
                                      <p:cBhvr>
                                        <p:cTn id="39" dur="2000" fill="hold"/>
                                        <p:tgtEl>
                                          <p:spTgt spid="34"/>
                                        </p:tgtEl>
                                        <p:attrNameLst>
                                          <p:attrName>ppt_w</p:attrName>
                                        </p:attrNameLst>
                                      </p:cBhvr>
                                      <p:tavLst>
                                        <p:tav tm="0" fmla="#ppt_w*sin(2.5*pi*$)">
                                          <p:val>
                                            <p:fltVal val="0"/>
                                          </p:val>
                                        </p:tav>
                                        <p:tav tm="100000">
                                          <p:val>
                                            <p:fltVal val="1"/>
                                          </p:val>
                                        </p:tav>
                                      </p:tavLst>
                                    </p:anim>
                                    <p:anim calcmode="lin" valueType="num">
                                      <p:cBhvr>
                                        <p:cTn id="4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right)">
                                      <p:cBhvr>
                                        <p:cTn id="45" dur="500"/>
                                        <p:tgtEl>
                                          <p:spTgt spid="28"/>
                                        </p:tgtEl>
                                      </p:cBhvr>
                                    </p:animEffect>
                                  </p:childTnLst>
                                </p:cTn>
                              </p:par>
                              <p:par>
                                <p:cTn id="46" presetID="22" presetClass="entr" presetSubtype="8"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46"/>
                </p:tgtEl>
              </p:cMediaNode>
            </p:audio>
          </p:childTnLst>
        </p:cTn>
      </p:par>
    </p:tnLst>
    <p:bldLst>
      <p:bldP spid="24" grpId="0" animBg="1"/>
      <p:bldP spid="25" grpId="0" animBg="1"/>
      <p:bldP spid="26"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Freeform 7"/>
          <p:cNvSpPr>
            <a:spLocks noChangeArrowheads="1"/>
          </p:cNvSpPr>
          <p:nvPr/>
        </p:nvSpPr>
        <p:spPr bwMode="auto">
          <a:xfrm>
            <a:off x="3965575" y="1411437"/>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rgbClr val="21A3D0"/>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 name="Freeform 8"/>
          <p:cNvSpPr>
            <a:spLocks noChangeArrowheads="1"/>
          </p:cNvSpPr>
          <p:nvPr/>
        </p:nvSpPr>
        <p:spPr bwMode="auto">
          <a:xfrm>
            <a:off x="2936875" y="2327424"/>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rgbClr val="21A3D0"/>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0" name="Freeform 9"/>
          <p:cNvSpPr>
            <a:spLocks noChangeArrowheads="1"/>
          </p:cNvSpPr>
          <p:nvPr/>
        </p:nvSpPr>
        <p:spPr bwMode="auto">
          <a:xfrm>
            <a:off x="3527425" y="3318024"/>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rgbClr val="21A3D0"/>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 name="Freeform 10"/>
          <p:cNvSpPr>
            <a:spLocks noChangeArrowheads="1"/>
          </p:cNvSpPr>
          <p:nvPr/>
        </p:nvSpPr>
        <p:spPr bwMode="auto">
          <a:xfrm>
            <a:off x="4483100" y="3318024"/>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rgbClr val="21A3D0"/>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2" name="Freeform 11"/>
          <p:cNvSpPr>
            <a:spLocks noChangeArrowheads="1"/>
          </p:cNvSpPr>
          <p:nvPr/>
        </p:nvSpPr>
        <p:spPr bwMode="auto">
          <a:xfrm>
            <a:off x="5003800" y="2327424"/>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rgbClr val="21A3D0"/>
          </a:solidFill>
          <a:ln>
            <a:noFill/>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3" name="矩形 7"/>
          <p:cNvSpPr>
            <a:spLocks noChangeArrowheads="1"/>
          </p:cNvSpPr>
          <p:nvPr/>
        </p:nvSpPr>
        <p:spPr bwMode="auto">
          <a:xfrm>
            <a:off x="4303713" y="1830537"/>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01</a:t>
            </a:r>
            <a:endParaRPr lang="zh-CN" altLang="en-US" sz="2800">
              <a:solidFill>
                <a:schemeClr val="bg1"/>
              </a:solidFill>
              <a:latin typeface="Swiss911 UCm BT" pitchFamily="2" charset="0"/>
              <a:sym typeface="Swiss911 UCm BT" pitchFamily="2" charset="0"/>
            </a:endParaRPr>
          </a:p>
        </p:txBody>
      </p:sp>
      <p:sp>
        <p:nvSpPr>
          <p:cNvPr id="14" name="矩形 8"/>
          <p:cNvSpPr>
            <a:spLocks noChangeArrowheads="1"/>
          </p:cNvSpPr>
          <p:nvPr/>
        </p:nvSpPr>
        <p:spPr bwMode="auto">
          <a:xfrm>
            <a:off x="5264150" y="2514749"/>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02</a:t>
            </a:r>
            <a:endParaRPr lang="zh-CN" altLang="en-US" sz="2800">
              <a:solidFill>
                <a:schemeClr val="bg1"/>
              </a:solidFill>
              <a:latin typeface="Swiss911 UCm BT" pitchFamily="2" charset="0"/>
              <a:sym typeface="Swiss911 UCm BT" pitchFamily="2" charset="0"/>
            </a:endParaRPr>
          </a:p>
        </p:txBody>
      </p:sp>
      <p:sp>
        <p:nvSpPr>
          <p:cNvPr id="15" name="矩形 9"/>
          <p:cNvSpPr>
            <a:spLocks noChangeArrowheads="1"/>
          </p:cNvSpPr>
          <p:nvPr/>
        </p:nvSpPr>
        <p:spPr bwMode="auto">
          <a:xfrm>
            <a:off x="4905375" y="3654574"/>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03</a:t>
            </a:r>
            <a:endParaRPr lang="zh-CN" altLang="en-US" sz="2800">
              <a:solidFill>
                <a:schemeClr val="bg1"/>
              </a:solidFill>
              <a:latin typeface="Swiss911 UCm BT" pitchFamily="2" charset="0"/>
              <a:sym typeface="Swiss911 UCm BT" pitchFamily="2" charset="0"/>
            </a:endParaRPr>
          </a:p>
        </p:txBody>
      </p:sp>
      <p:sp>
        <p:nvSpPr>
          <p:cNvPr id="16" name="矩形 10"/>
          <p:cNvSpPr>
            <a:spLocks noChangeArrowheads="1"/>
          </p:cNvSpPr>
          <p:nvPr/>
        </p:nvSpPr>
        <p:spPr bwMode="auto">
          <a:xfrm>
            <a:off x="3646488" y="3668862"/>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04</a:t>
            </a:r>
            <a:endParaRPr lang="zh-CN" altLang="en-US" sz="2800">
              <a:solidFill>
                <a:schemeClr val="bg1"/>
              </a:solidFill>
              <a:latin typeface="Swiss911 UCm BT" pitchFamily="2" charset="0"/>
              <a:sym typeface="Swiss911 UCm BT" pitchFamily="2" charset="0"/>
            </a:endParaRPr>
          </a:p>
        </p:txBody>
      </p:sp>
      <p:sp>
        <p:nvSpPr>
          <p:cNvPr id="17" name="矩形 11"/>
          <p:cNvSpPr>
            <a:spLocks noChangeArrowheads="1"/>
          </p:cNvSpPr>
          <p:nvPr/>
        </p:nvSpPr>
        <p:spPr bwMode="auto">
          <a:xfrm>
            <a:off x="3348038" y="2524274"/>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Swiss911 UCm BT" pitchFamily="2" charset="0"/>
                <a:sym typeface="Swiss911 UCm BT" pitchFamily="2" charset="0"/>
              </a:rPr>
              <a:t>05</a:t>
            </a:r>
            <a:endParaRPr lang="zh-CN" altLang="en-US" sz="2800">
              <a:solidFill>
                <a:schemeClr val="bg1"/>
              </a:solidFill>
              <a:latin typeface="Swiss911 UCm BT" pitchFamily="2" charset="0"/>
              <a:sym typeface="Swiss911 UCm BT" pitchFamily="2" charset="0"/>
            </a:endParaRPr>
          </a:p>
        </p:txBody>
      </p:sp>
      <p:sp>
        <p:nvSpPr>
          <p:cNvPr id="18" name="TextBox 12"/>
          <p:cNvSpPr>
            <a:spLocks noChangeArrowheads="1"/>
          </p:cNvSpPr>
          <p:nvPr/>
        </p:nvSpPr>
        <p:spPr bwMode="auto">
          <a:xfrm>
            <a:off x="4879975" y="1260624"/>
            <a:ext cx="2571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19" name="TextBox 13"/>
          <p:cNvSpPr>
            <a:spLocks noChangeArrowheads="1"/>
          </p:cNvSpPr>
          <p:nvPr/>
        </p:nvSpPr>
        <p:spPr bwMode="auto">
          <a:xfrm>
            <a:off x="6138863" y="2484587"/>
            <a:ext cx="210978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20" name="TextBox 14"/>
          <p:cNvSpPr>
            <a:spLocks noChangeArrowheads="1"/>
          </p:cNvSpPr>
          <p:nvPr/>
        </p:nvSpPr>
        <p:spPr bwMode="auto">
          <a:xfrm>
            <a:off x="5622925" y="3930799"/>
            <a:ext cx="2109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微软雅黑" panose="020B0503020204020204" pitchFamily="34" charset="-122"/>
                <a:ea typeface="微软雅黑" panose="020B0503020204020204" pitchFamily="34" charset="-122"/>
              </a:rPr>
              <a:t>详写内容</a:t>
            </a:r>
            <a:r>
              <a:rPr lang="en-US" altLang="zh-CN" sz="1000">
                <a:solidFill>
                  <a:srgbClr val="595959"/>
                </a:solidFill>
                <a:latin typeface="微软雅黑" panose="020B0503020204020204" pitchFamily="34" charset="-122"/>
                <a:ea typeface="微软雅黑" panose="020B0503020204020204" pitchFamily="34" charset="-122"/>
              </a:rPr>
              <a:t>……</a:t>
            </a:r>
            <a:r>
              <a:rPr lang="zh-CN" altLang="en-US" sz="100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a:solidFill>
                <a:srgbClr val="595959"/>
              </a:solidFill>
              <a:latin typeface="微软雅黑" panose="020B0503020204020204" pitchFamily="34" charset="-122"/>
              <a:ea typeface="微软雅黑" panose="020B0503020204020204" pitchFamily="34" charset="-122"/>
            </a:endParaRPr>
          </a:p>
        </p:txBody>
      </p:sp>
      <p:sp>
        <p:nvSpPr>
          <p:cNvPr id="21" name="TextBox 15"/>
          <p:cNvSpPr>
            <a:spLocks noChangeArrowheads="1"/>
          </p:cNvSpPr>
          <p:nvPr/>
        </p:nvSpPr>
        <p:spPr bwMode="auto">
          <a:xfrm>
            <a:off x="1136650" y="3629174"/>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anose="020B0503020204020204" pitchFamily="34" charset="-122"/>
                <a:ea typeface="微软雅黑" panose="020B0503020204020204" pitchFamily="34" charset="-122"/>
              </a:rPr>
              <a:t>详写内容</a:t>
            </a:r>
            <a:r>
              <a:rPr lang="en-US" altLang="zh-CN" sz="1000" dirty="0">
                <a:solidFill>
                  <a:srgbClr val="595959"/>
                </a:solidFill>
                <a:latin typeface="微软雅黑" panose="020B0503020204020204" pitchFamily="34" charset="-122"/>
                <a:ea typeface="微软雅黑" panose="020B0503020204020204" pitchFamily="34" charset="-122"/>
              </a:rPr>
              <a:t>……</a:t>
            </a:r>
            <a:r>
              <a:rPr lang="zh-CN" altLang="en-US" sz="1000" dirty="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rgbClr val="595959"/>
              </a:solidFill>
              <a:latin typeface="微软雅黑" panose="020B0503020204020204" pitchFamily="34" charset="-122"/>
              <a:ea typeface="微软雅黑" panose="020B0503020204020204" pitchFamily="34" charset="-122"/>
            </a:endParaRPr>
          </a:p>
        </p:txBody>
      </p:sp>
      <p:sp>
        <p:nvSpPr>
          <p:cNvPr id="22" name="TextBox 16"/>
          <p:cNvSpPr>
            <a:spLocks noChangeArrowheads="1"/>
          </p:cNvSpPr>
          <p:nvPr/>
        </p:nvSpPr>
        <p:spPr bwMode="auto">
          <a:xfrm>
            <a:off x="1136650" y="1881337"/>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微软雅黑" panose="020B0503020204020204" pitchFamily="34" charset="-122"/>
                <a:ea typeface="微软雅黑" panose="020B0503020204020204" pitchFamily="34" charset="-122"/>
              </a:rPr>
              <a:t>详写内容</a:t>
            </a:r>
            <a:r>
              <a:rPr lang="en-US" altLang="zh-CN" sz="1000" dirty="0">
                <a:solidFill>
                  <a:srgbClr val="595959"/>
                </a:solidFill>
                <a:latin typeface="微软雅黑" panose="020B0503020204020204" pitchFamily="34" charset="-122"/>
                <a:ea typeface="微软雅黑" panose="020B0503020204020204" pitchFamily="34" charset="-122"/>
              </a:rPr>
              <a:t>……</a:t>
            </a:r>
            <a:r>
              <a:rPr lang="zh-CN" altLang="en-US" sz="1000" dirty="0">
                <a:solidFill>
                  <a:srgbClr val="595959"/>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000" dirty="0">
              <a:solidFill>
                <a:srgbClr val="595959"/>
              </a:solidFill>
              <a:latin typeface="微软雅黑" panose="020B0503020204020204" pitchFamily="34" charset="-122"/>
              <a:ea typeface="微软雅黑" panose="020B0503020204020204" pitchFamily="34" charset="-122"/>
            </a:endParaRPr>
          </a:p>
        </p:txBody>
      </p:sp>
      <p:sp>
        <p:nvSpPr>
          <p:cNvPr id="23" name="TextBox 17"/>
          <p:cNvSpPr>
            <a:spLocks noChangeArrowheads="1"/>
          </p:cNvSpPr>
          <p:nvPr/>
        </p:nvSpPr>
        <p:spPr bwMode="auto">
          <a:xfrm>
            <a:off x="4879975" y="1059133"/>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8"/>
          <p:cNvSpPr>
            <a:spLocks noChangeArrowheads="1"/>
          </p:cNvSpPr>
          <p:nvPr/>
        </p:nvSpPr>
        <p:spPr bwMode="auto">
          <a:xfrm>
            <a:off x="6138863" y="2260871"/>
            <a:ext cx="12620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19"/>
          <p:cNvSpPr>
            <a:spLocks noChangeArrowheads="1"/>
          </p:cNvSpPr>
          <p:nvPr/>
        </p:nvSpPr>
        <p:spPr bwMode="auto">
          <a:xfrm>
            <a:off x="5622925" y="3708671"/>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Box 20"/>
          <p:cNvSpPr>
            <a:spLocks noChangeArrowheads="1"/>
          </p:cNvSpPr>
          <p:nvPr/>
        </p:nvSpPr>
        <p:spPr bwMode="auto">
          <a:xfrm>
            <a:off x="1136650" y="3403871"/>
            <a:ext cx="12031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1"/>
          <p:cNvSpPr>
            <a:spLocks noChangeArrowheads="1"/>
          </p:cNvSpPr>
          <p:nvPr/>
        </p:nvSpPr>
        <p:spPr bwMode="auto">
          <a:xfrm>
            <a:off x="1136650" y="1649683"/>
            <a:ext cx="10810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22"/>
          <p:cNvSpPr>
            <a:spLocks noChangeArrowheads="1"/>
          </p:cNvSpPr>
          <p:nvPr/>
        </p:nvSpPr>
        <p:spPr bwMode="auto">
          <a:xfrm>
            <a:off x="3995936" y="2737832"/>
            <a:ext cx="9913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点击添加标题内容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3" presetClass="entr" presetSubtype="52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 calcmode="lin" valueType="num">
                                      <p:cBhvr>
                                        <p:cTn id="27" dur="500" fill="hold"/>
                                        <p:tgtEl>
                                          <p:spTgt spid="8"/>
                                        </p:tgtEl>
                                        <p:attrNameLst>
                                          <p:attrName>ppt_x</p:attrName>
                                        </p:attrNameLst>
                                      </p:cBhvr>
                                      <p:tavLst>
                                        <p:tav tm="0">
                                          <p:val>
                                            <p:fltVal val="0.5"/>
                                          </p:val>
                                        </p:tav>
                                        <p:tav tm="100000">
                                          <p:val>
                                            <p:strVal val="#ppt_x"/>
                                          </p:val>
                                        </p:tav>
                                      </p:tavLst>
                                    </p:anim>
                                    <p:anim calcmode="lin" valueType="num">
                                      <p:cBhvr>
                                        <p:cTn id="28" dur="500" fill="hold"/>
                                        <p:tgtEl>
                                          <p:spTgt spid="8"/>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ppt_x</p:attrName>
                                        </p:attrNameLst>
                                      </p:cBhvr>
                                      <p:tavLst>
                                        <p:tav tm="0">
                                          <p:val>
                                            <p:fltVal val="0.5"/>
                                          </p:val>
                                        </p:tav>
                                        <p:tav tm="100000">
                                          <p:val>
                                            <p:strVal val="#ppt_x"/>
                                          </p:val>
                                        </p:tav>
                                      </p:tavLst>
                                    </p:anim>
                                    <p:anim calcmode="lin" valueType="num">
                                      <p:cBhvr>
                                        <p:cTn id="34" dur="500" fill="hold"/>
                                        <p:tgtEl>
                                          <p:spTgt spid="9"/>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ppt_x</p:attrName>
                                        </p:attrNameLst>
                                      </p:cBhvr>
                                      <p:tavLst>
                                        <p:tav tm="0">
                                          <p:val>
                                            <p:fltVal val="0.5"/>
                                          </p:val>
                                        </p:tav>
                                        <p:tav tm="100000">
                                          <p:val>
                                            <p:strVal val="#ppt_x"/>
                                          </p:val>
                                        </p:tav>
                                      </p:tavLst>
                                    </p:anim>
                                    <p:anim calcmode="lin" valueType="num">
                                      <p:cBhvr>
                                        <p:cTn id="40" dur="500" fill="hold"/>
                                        <p:tgtEl>
                                          <p:spTgt spid="10"/>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ppt_x</p:attrName>
                                        </p:attrNameLst>
                                      </p:cBhvr>
                                      <p:tavLst>
                                        <p:tav tm="0">
                                          <p:val>
                                            <p:fltVal val="0.5"/>
                                          </p:val>
                                        </p:tav>
                                        <p:tav tm="100000">
                                          <p:val>
                                            <p:strVal val="#ppt_x"/>
                                          </p:val>
                                        </p:tav>
                                      </p:tavLst>
                                    </p:anim>
                                    <p:anim calcmode="lin" valueType="num">
                                      <p:cBhvr>
                                        <p:cTn id="46" dur="500" fill="hold"/>
                                        <p:tgtEl>
                                          <p:spTgt spid="11"/>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ppt_x</p:attrName>
                                        </p:attrNameLst>
                                      </p:cBhvr>
                                      <p:tavLst>
                                        <p:tav tm="0">
                                          <p:val>
                                            <p:fltVal val="0.5"/>
                                          </p:val>
                                        </p:tav>
                                        <p:tav tm="100000">
                                          <p:val>
                                            <p:strVal val="#ppt_x"/>
                                          </p:val>
                                        </p:tav>
                                      </p:tavLst>
                                    </p:anim>
                                    <p:anim calcmode="lin" valueType="num">
                                      <p:cBhvr>
                                        <p:cTn id="52" dur="500" fill="hold"/>
                                        <p:tgtEl>
                                          <p:spTgt spid="12"/>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 calcmode="lin" valueType="num">
                                      <p:cBhvr>
                                        <p:cTn id="57" dur="500" fill="hold"/>
                                        <p:tgtEl>
                                          <p:spTgt spid="13"/>
                                        </p:tgtEl>
                                        <p:attrNameLst>
                                          <p:attrName>ppt_x</p:attrName>
                                        </p:attrNameLst>
                                      </p:cBhvr>
                                      <p:tavLst>
                                        <p:tav tm="0">
                                          <p:val>
                                            <p:fltVal val="0.5"/>
                                          </p:val>
                                        </p:tav>
                                        <p:tav tm="100000">
                                          <p:val>
                                            <p:strVal val="#ppt_x"/>
                                          </p:val>
                                        </p:tav>
                                      </p:tavLst>
                                    </p:anim>
                                    <p:anim calcmode="lin" valueType="num">
                                      <p:cBhvr>
                                        <p:cTn id="58" dur="500" fill="hold"/>
                                        <p:tgtEl>
                                          <p:spTgt spid="13"/>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 calcmode="lin" valueType="num">
                                      <p:cBhvr>
                                        <p:cTn id="63" dur="500" fill="hold"/>
                                        <p:tgtEl>
                                          <p:spTgt spid="14"/>
                                        </p:tgtEl>
                                        <p:attrNameLst>
                                          <p:attrName>ppt_x</p:attrName>
                                        </p:attrNameLst>
                                      </p:cBhvr>
                                      <p:tavLst>
                                        <p:tav tm="0">
                                          <p:val>
                                            <p:fltVal val="0.5"/>
                                          </p:val>
                                        </p:tav>
                                        <p:tav tm="100000">
                                          <p:val>
                                            <p:strVal val="#ppt_x"/>
                                          </p:val>
                                        </p:tav>
                                      </p:tavLst>
                                    </p:anim>
                                    <p:anim calcmode="lin" valueType="num">
                                      <p:cBhvr>
                                        <p:cTn id="64" dur="500" fill="hold"/>
                                        <p:tgtEl>
                                          <p:spTgt spid="14"/>
                                        </p:tgtEl>
                                        <p:attrNameLst>
                                          <p:attrName>ppt_y</p:attrName>
                                        </p:attrNameLst>
                                      </p:cBhvr>
                                      <p:tavLst>
                                        <p:tav tm="0">
                                          <p:val>
                                            <p:fltVal val="0.5"/>
                                          </p:val>
                                        </p:tav>
                                        <p:tav tm="100000">
                                          <p:val>
                                            <p:strVal val="#ppt_y"/>
                                          </p:val>
                                        </p:tav>
                                      </p:tavLst>
                                    </p:anim>
                                  </p:childTnLst>
                                </p:cTn>
                              </p:par>
                              <p:par>
                                <p:cTn id="65" presetID="23" presetClass="entr" presetSubtype="528"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 calcmode="lin" valueType="num">
                                      <p:cBhvr>
                                        <p:cTn id="69" dur="500" fill="hold"/>
                                        <p:tgtEl>
                                          <p:spTgt spid="15"/>
                                        </p:tgtEl>
                                        <p:attrNameLst>
                                          <p:attrName>ppt_x</p:attrName>
                                        </p:attrNameLst>
                                      </p:cBhvr>
                                      <p:tavLst>
                                        <p:tav tm="0">
                                          <p:val>
                                            <p:fltVal val="0.5"/>
                                          </p:val>
                                        </p:tav>
                                        <p:tav tm="100000">
                                          <p:val>
                                            <p:strVal val="#ppt_x"/>
                                          </p:val>
                                        </p:tav>
                                      </p:tavLst>
                                    </p:anim>
                                    <p:anim calcmode="lin" valueType="num">
                                      <p:cBhvr>
                                        <p:cTn id="70" dur="500" fill="hold"/>
                                        <p:tgtEl>
                                          <p:spTgt spid="15"/>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 calcmode="lin" valueType="num">
                                      <p:cBhvr>
                                        <p:cTn id="75" dur="500" fill="hold"/>
                                        <p:tgtEl>
                                          <p:spTgt spid="16"/>
                                        </p:tgtEl>
                                        <p:attrNameLst>
                                          <p:attrName>ppt_x</p:attrName>
                                        </p:attrNameLst>
                                      </p:cBhvr>
                                      <p:tavLst>
                                        <p:tav tm="0">
                                          <p:val>
                                            <p:fltVal val="0.5"/>
                                          </p:val>
                                        </p:tav>
                                        <p:tav tm="100000">
                                          <p:val>
                                            <p:strVal val="#ppt_x"/>
                                          </p:val>
                                        </p:tav>
                                      </p:tavLst>
                                    </p:anim>
                                    <p:anim calcmode="lin" valueType="num">
                                      <p:cBhvr>
                                        <p:cTn id="76" dur="500" fill="hold"/>
                                        <p:tgtEl>
                                          <p:spTgt spid="16"/>
                                        </p:tgtEl>
                                        <p:attrNameLst>
                                          <p:attrName>ppt_y</p:attrName>
                                        </p:attrNameLst>
                                      </p:cBhvr>
                                      <p:tavLst>
                                        <p:tav tm="0">
                                          <p:val>
                                            <p:fltVal val="0.5"/>
                                          </p:val>
                                        </p:tav>
                                        <p:tav tm="100000">
                                          <p:val>
                                            <p:strVal val="#ppt_y"/>
                                          </p:val>
                                        </p:tav>
                                      </p:tavLst>
                                    </p:anim>
                                  </p:childTnLst>
                                </p:cTn>
                              </p:par>
                              <p:par>
                                <p:cTn id="77" presetID="23" presetClass="entr" presetSubtype="528"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 calcmode="lin" valueType="num">
                                      <p:cBhvr>
                                        <p:cTn id="81" dur="500" fill="hold"/>
                                        <p:tgtEl>
                                          <p:spTgt spid="17"/>
                                        </p:tgtEl>
                                        <p:attrNameLst>
                                          <p:attrName>ppt_x</p:attrName>
                                        </p:attrNameLst>
                                      </p:cBhvr>
                                      <p:tavLst>
                                        <p:tav tm="0">
                                          <p:val>
                                            <p:fltVal val="0.5"/>
                                          </p:val>
                                        </p:tav>
                                        <p:tav tm="100000">
                                          <p:val>
                                            <p:strVal val="#ppt_x"/>
                                          </p:val>
                                        </p:tav>
                                      </p:tavLst>
                                    </p:anim>
                                    <p:anim calcmode="lin" valueType="num">
                                      <p:cBhvr>
                                        <p:cTn id="82" dur="500" fill="hold"/>
                                        <p:tgtEl>
                                          <p:spTgt spid="17"/>
                                        </p:tgtEl>
                                        <p:attrNameLst>
                                          <p:attrName>ppt_y</p:attrName>
                                        </p:attrNameLst>
                                      </p:cBhvr>
                                      <p:tavLst>
                                        <p:tav tm="0">
                                          <p:val>
                                            <p:fltVal val="0.5"/>
                                          </p:val>
                                        </p:tav>
                                        <p:tav tm="100000">
                                          <p:val>
                                            <p:strVal val="#ppt_y"/>
                                          </p:val>
                                        </p:tav>
                                      </p:tavLst>
                                    </p:anim>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500" fill="hold"/>
                                        <p:tgtEl>
                                          <p:spTgt spid="28"/>
                                        </p:tgtEl>
                                        <p:attrNameLst>
                                          <p:attrName>ppt_w</p:attrName>
                                        </p:attrNameLst>
                                      </p:cBhvr>
                                      <p:tavLst>
                                        <p:tav tm="0">
                                          <p:val>
                                            <p:fltVal val="0"/>
                                          </p:val>
                                        </p:tav>
                                        <p:tav tm="100000">
                                          <p:val>
                                            <p:strVal val="#ppt_w"/>
                                          </p:val>
                                        </p:tav>
                                      </p:tavLst>
                                    </p:anim>
                                    <p:anim calcmode="lin" valueType="num">
                                      <p:cBhvr>
                                        <p:cTn id="87" dur="500" fill="hold"/>
                                        <p:tgtEl>
                                          <p:spTgt spid="28"/>
                                        </p:tgtEl>
                                        <p:attrNameLst>
                                          <p:attrName>ppt_h</p:attrName>
                                        </p:attrNameLst>
                                      </p:cBhvr>
                                      <p:tavLst>
                                        <p:tav tm="0">
                                          <p:val>
                                            <p:fltVal val="0"/>
                                          </p:val>
                                        </p:tav>
                                        <p:tav tm="100000">
                                          <p:val>
                                            <p:strVal val="#ppt_h"/>
                                          </p:val>
                                        </p:tav>
                                      </p:tavLst>
                                    </p:anim>
                                    <p:animEffect>
                                      <p:cBhvr>
                                        <p:cTn id="88" dur="500"/>
                                        <p:tgtEl>
                                          <p:spTgt spid="28"/>
                                        </p:tgtEl>
                                      </p:cBhvr>
                                    </p:animEffect>
                                  </p:childTnLst>
                                </p:cTn>
                              </p:par>
                            </p:childTnLst>
                          </p:cTn>
                        </p:par>
                        <p:par>
                          <p:cTn id="89" fill="hold">
                            <p:stCondLst>
                              <p:cond delay="1500"/>
                            </p:stCondLst>
                            <p:childTnLst>
                              <p:par>
                                <p:cTn id="90" presetID="22" presetClass="entr" presetSubtype="8"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p:cBhvr>
                                        <p:cTn id="92" dur="500"/>
                                        <p:tgtEl>
                                          <p:spTgt spid="23"/>
                                        </p:tgtEl>
                                      </p:cBhvr>
                                    </p:animEffect>
                                  </p:childTnLst>
                                </p:cTn>
                              </p:par>
                            </p:childTnLst>
                          </p:cTn>
                        </p:par>
                        <p:par>
                          <p:cTn id="93" fill="hold">
                            <p:stCondLst>
                              <p:cond delay="2000"/>
                            </p:stCondLst>
                            <p:childTnLst>
                              <p:par>
                                <p:cTn id="94" presetID="42" presetClass="entr" presetSubtype="0"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p:cBhvr>
                                        <p:cTn id="96" dur="1000"/>
                                        <p:tgtEl>
                                          <p:spTgt spid="18"/>
                                        </p:tgtEl>
                                      </p:cBhvr>
                                    </p:animEffec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ppt_y+.1"/>
                                          </p:val>
                                        </p:tav>
                                        <p:tav tm="100000">
                                          <p:val>
                                            <p:strVal val="#ppt_y"/>
                                          </p:val>
                                        </p:tav>
                                      </p:tavLst>
                                    </p:anim>
                                  </p:childTnLst>
                                </p:cTn>
                              </p:par>
                            </p:childTnLst>
                          </p:cTn>
                        </p:par>
                        <p:par>
                          <p:cTn id="99" fill="hold">
                            <p:stCondLst>
                              <p:cond delay="3000"/>
                            </p:stCondLst>
                            <p:childTnLst>
                              <p:par>
                                <p:cTn id="100" presetID="2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p:cBhvr>
                                        <p:cTn id="102" dur="500"/>
                                        <p:tgtEl>
                                          <p:spTgt spid="24"/>
                                        </p:tgtEl>
                                      </p:cBhvr>
                                    </p:animEffect>
                                  </p:childTnLst>
                                </p:cTn>
                              </p:par>
                            </p:childTnLst>
                          </p:cTn>
                        </p:par>
                        <p:par>
                          <p:cTn id="103" fill="hold">
                            <p:stCondLst>
                              <p:cond delay="3500"/>
                            </p:stCondLst>
                            <p:childTnLst>
                              <p:par>
                                <p:cTn id="104" presetID="42" presetClass="entr" presetSubtype="0" fill="hold" grpId="0"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p:cBhvr>
                                        <p:cTn id="106" dur="1000"/>
                                        <p:tgtEl>
                                          <p:spTgt spid="19"/>
                                        </p:tgtEl>
                                      </p:cBhvr>
                                    </p:animEffect>
                                    <p:anim calcmode="lin" valueType="num">
                                      <p:cBhvr>
                                        <p:cTn id="107" dur="1000" fill="hold"/>
                                        <p:tgtEl>
                                          <p:spTgt spid="19"/>
                                        </p:tgtEl>
                                        <p:attrNameLst>
                                          <p:attrName>ppt_x</p:attrName>
                                        </p:attrNameLst>
                                      </p:cBhvr>
                                      <p:tavLst>
                                        <p:tav tm="0">
                                          <p:val>
                                            <p:strVal val="#ppt_x"/>
                                          </p:val>
                                        </p:tav>
                                        <p:tav tm="100000">
                                          <p:val>
                                            <p:strVal val="#ppt_x"/>
                                          </p:val>
                                        </p:tav>
                                      </p:tavLst>
                                    </p:anim>
                                    <p:anim calcmode="lin" valueType="num">
                                      <p:cBhvr>
                                        <p:cTn id="108" dur="1000" fill="hold"/>
                                        <p:tgtEl>
                                          <p:spTgt spid="19"/>
                                        </p:tgtEl>
                                        <p:attrNameLst>
                                          <p:attrName>ppt_y</p:attrName>
                                        </p:attrNameLst>
                                      </p:cBhvr>
                                      <p:tavLst>
                                        <p:tav tm="0">
                                          <p:val>
                                            <p:strVal val="#ppt_y+.1"/>
                                          </p:val>
                                        </p:tav>
                                        <p:tav tm="100000">
                                          <p:val>
                                            <p:strVal val="#ppt_y"/>
                                          </p:val>
                                        </p:tav>
                                      </p:tavLst>
                                    </p:anim>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p:cBhvr>
                                        <p:cTn id="112" dur="500"/>
                                        <p:tgtEl>
                                          <p:spTgt spid="25"/>
                                        </p:tgtEl>
                                      </p:cBhvr>
                                    </p:animEffect>
                                  </p:childTnLst>
                                </p:cTn>
                              </p:par>
                            </p:childTnLst>
                          </p:cTn>
                        </p:par>
                        <p:par>
                          <p:cTn id="113" fill="hold">
                            <p:stCondLst>
                              <p:cond delay="5000"/>
                            </p:stCondLst>
                            <p:childTnLst>
                              <p:par>
                                <p:cTn id="114" presetID="42"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Effect>
                                      <p:cBhvr>
                                        <p:cTn id="116" dur="1000"/>
                                        <p:tgtEl>
                                          <p:spTgt spid="20"/>
                                        </p:tgtEl>
                                      </p:cBhvr>
                                    </p:animEffect>
                                    <p:anim calcmode="lin" valueType="num">
                                      <p:cBhvr>
                                        <p:cTn id="117" dur="1000" fill="hold"/>
                                        <p:tgtEl>
                                          <p:spTgt spid="20"/>
                                        </p:tgtEl>
                                        <p:attrNameLst>
                                          <p:attrName>ppt_x</p:attrName>
                                        </p:attrNameLst>
                                      </p:cBhvr>
                                      <p:tavLst>
                                        <p:tav tm="0">
                                          <p:val>
                                            <p:strVal val="#ppt_x"/>
                                          </p:val>
                                        </p:tav>
                                        <p:tav tm="100000">
                                          <p:val>
                                            <p:strVal val="#ppt_x"/>
                                          </p:val>
                                        </p:tav>
                                      </p:tavLst>
                                    </p:anim>
                                    <p:anim calcmode="lin" valueType="num">
                                      <p:cBhvr>
                                        <p:cTn id="118" dur="1000" fill="hold"/>
                                        <p:tgtEl>
                                          <p:spTgt spid="20"/>
                                        </p:tgtEl>
                                        <p:attrNameLst>
                                          <p:attrName>ppt_y</p:attrName>
                                        </p:attrNameLst>
                                      </p:cBhvr>
                                      <p:tavLst>
                                        <p:tav tm="0">
                                          <p:val>
                                            <p:strVal val="#ppt_y+.1"/>
                                          </p:val>
                                        </p:tav>
                                        <p:tav tm="100000">
                                          <p:val>
                                            <p:strVal val="#ppt_y"/>
                                          </p:val>
                                        </p:tav>
                                      </p:tavLst>
                                    </p:anim>
                                  </p:childTnLst>
                                </p:cTn>
                              </p:par>
                            </p:childTnLst>
                          </p:cTn>
                        </p:par>
                        <p:par>
                          <p:cTn id="119" fill="hold">
                            <p:stCondLst>
                              <p:cond delay="6000"/>
                            </p:stCondLst>
                            <p:childTnLst>
                              <p:par>
                                <p:cTn id="120" presetID="22" presetClass="entr" presetSubtype="8" fill="hold" grpId="0" nodeType="afterEffect">
                                  <p:stCondLst>
                                    <p:cond delay="0"/>
                                  </p:stCondLst>
                                  <p:childTnLst>
                                    <p:set>
                                      <p:cBhvr>
                                        <p:cTn id="121" dur="1" fill="hold">
                                          <p:stCondLst>
                                            <p:cond delay="0"/>
                                          </p:stCondLst>
                                        </p:cTn>
                                        <p:tgtEl>
                                          <p:spTgt spid="26"/>
                                        </p:tgtEl>
                                        <p:attrNameLst>
                                          <p:attrName>style.visibility</p:attrName>
                                        </p:attrNameLst>
                                      </p:cBhvr>
                                      <p:to>
                                        <p:strVal val="visible"/>
                                      </p:to>
                                    </p:set>
                                    <p:animEffect>
                                      <p:cBhvr>
                                        <p:cTn id="122" dur="500"/>
                                        <p:tgtEl>
                                          <p:spTgt spid="26"/>
                                        </p:tgtEl>
                                      </p:cBhvr>
                                    </p:animEffect>
                                  </p:childTnLst>
                                </p:cTn>
                              </p:par>
                            </p:childTnLst>
                          </p:cTn>
                        </p:par>
                        <p:par>
                          <p:cTn id="123" fill="hold">
                            <p:stCondLst>
                              <p:cond delay="6500"/>
                            </p:stCondLst>
                            <p:childTnLst>
                              <p:par>
                                <p:cTn id="124" presetID="42"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p:cBhvr>
                                        <p:cTn id="126" dur="1000"/>
                                        <p:tgtEl>
                                          <p:spTgt spid="21"/>
                                        </p:tgtEl>
                                      </p:cBhvr>
                                    </p:animEffect>
                                    <p:anim calcmode="lin" valueType="num">
                                      <p:cBhvr>
                                        <p:cTn id="127" dur="1000" fill="hold"/>
                                        <p:tgtEl>
                                          <p:spTgt spid="21"/>
                                        </p:tgtEl>
                                        <p:attrNameLst>
                                          <p:attrName>ppt_x</p:attrName>
                                        </p:attrNameLst>
                                      </p:cBhvr>
                                      <p:tavLst>
                                        <p:tav tm="0">
                                          <p:val>
                                            <p:strVal val="#ppt_x"/>
                                          </p:val>
                                        </p:tav>
                                        <p:tav tm="100000">
                                          <p:val>
                                            <p:strVal val="#ppt_x"/>
                                          </p:val>
                                        </p:tav>
                                      </p:tavLst>
                                    </p:anim>
                                    <p:anim calcmode="lin" valueType="num">
                                      <p:cBhvr>
                                        <p:cTn id="128" dur="1000" fill="hold"/>
                                        <p:tgtEl>
                                          <p:spTgt spid="21"/>
                                        </p:tgtEl>
                                        <p:attrNameLst>
                                          <p:attrName>ppt_y</p:attrName>
                                        </p:attrNameLst>
                                      </p:cBhvr>
                                      <p:tavLst>
                                        <p:tav tm="0">
                                          <p:val>
                                            <p:strVal val="#ppt_y+.1"/>
                                          </p:val>
                                        </p:tav>
                                        <p:tav tm="100000">
                                          <p:val>
                                            <p:strVal val="#ppt_y"/>
                                          </p:val>
                                        </p:tav>
                                      </p:tavLst>
                                    </p:anim>
                                  </p:childTnLst>
                                </p:cTn>
                              </p:par>
                            </p:childTnLst>
                          </p:cTn>
                        </p:par>
                        <p:par>
                          <p:cTn id="129" fill="hold">
                            <p:stCondLst>
                              <p:cond delay="7500"/>
                            </p:stCondLst>
                            <p:childTnLst>
                              <p:par>
                                <p:cTn id="130" presetID="22" presetClass="entr" presetSubtype="8" fill="hold" grpId="0"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p:cBhvr>
                                        <p:cTn id="132" dur="500"/>
                                        <p:tgtEl>
                                          <p:spTgt spid="27"/>
                                        </p:tgtEl>
                                      </p:cBhvr>
                                    </p:animEffect>
                                  </p:childTnLst>
                                </p:cTn>
                              </p:par>
                            </p:childTnLst>
                          </p:cTn>
                        </p:par>
                        <p:par>
                          <p:cTn id="133" fill="hold">
                            <p:stCondLst>
                              <p:cond delay="8000"/>
                            </p:stCondLst>
                            <p:childTnLst>
                              <p:par>
                                <p:cTn id="134" presetID="42" presetClass="entr" presetSubtype="0" fill="hold" grpId="0" nodeType="afterEffect">
                                  <p:stCondLst>
                                    <p:cond delay="0"/>
                                  </p:stCondLst>
                                  <p:childTnLst>
                                    <p:set>
                                      <p:cBhvr>
                                        <p:cTn id="135" dur="1" fill="hold">
                                          <p:stCondLst>
                                            <p:cond delay="0"/>
                                          </p:stCondLst>
                                        </p:cTn>
                                        <p:tgtEl>
                                          <p:spTgt spid="22"/>
                                        </p:tgtEl>
                                        <p:attrNameLst>
                                          <p:attrName>style.visibility</p:attrName>
                                        </p:attrNameLst>
                                      </p:cBhvr>
                                      <p:to>
                                        <p:strVal val="visible"/>
                                      </p:to>
                                    </p:set>
                                    <p:animEffect>
                                      <p:cBhvr>
                                        <p:cTn id="136" dur="1000"/>
                                        <p:tgtEl>
                                          <p:spTgt spid="22"/>
                                        </p:tgtEl>
                                      </p:cBhvr>
                                    </p:animEffect>
                                    <p:anim calcmode="lin" valueType="num">
                                      <p:cBhvr>
                                        <p:cTn id="137" dur="1000" fill="hold"/>
                                        <p:tgtEl>
                                          <p:spTgt spid="22"/>
                                        </p:tgtEl>
                                        <p:attrNameLst>
                                          <p:attrName>ppt_x</p:attrName>
                                        </p:attrNameLst>
                                      </p:cBhvr>
                                      <p:tavLst>
                                        <p:tav tm="0">
                                          <p:val>
                                            <p:strVal val="#ppt_x"/>
                                          </p:val>
                                        </p:tav>
                                        <p:tav tm="100000">
                                          <p:val>
                                            <p:strVal val="#ppt_x"/>
                                          </p:val>
                                        </p:tav>
                                      </p:tavLst>
                                    </p:anim>
                                    <p:anim calcmode="lin" valueType="num">
                                      <p:cBhvr>
                                        <p:cTn id="1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bldLvl="0" animBg="1" autoUpdateAnimBg="0"/>
      <p:bldP spid="9" grpId="0" bldLvl="0" animBg="1" autoUpdateAnimBg="0"/>
      <p:bldP spid="10" grpId="0" bldLvl="0" animBg="1" autoUpdateAnimBg="0"/>
      <p:bldP spid="11" grpId="0" bldLvl="0" animBg="1" autoUpdateAnimBg="0"/>
      <p:bldP spid="12" grpId="0" bldLvl="0" animBg="1" autoUpdateAnimBg="0"/>
      <p:bldP spid="13" grpId="0" bldLvl="0" autoUpdateAnimBg="0"/>
      <p:bldP spid="14" grpId="0" bldLvl="0" autoUpdateAnimBg="0"/>
      <p:bldP spid="15" grpId="0" bldLvl="0" autoUpdateAnimBg="0"/>
      <p:bldP spid="16" grpId="0" bldLvl="0" autoUpdateAnimBg="0"/>
      <p:bldP spid="17" grpId="0" bldLvl="0" autoUpdateAnimBg="0"/>
      <p:bldP spid="18" grpId="0" bldLvl="0"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2939606" y="1367050"/>
            <a:ext cx="2881617" cy="1728971"/>
            <a:chOff x="3900264" y="2204864"/>
            <a:chExt cx="4572000" cy="2743200"/>
          </a:xfrm>
        </p:grpSpPr>
        <p:graphicFrame>
          <p:nvGraphicFramePr>
            <p:cNvPr id="9" name="图表 8"/>
            <p:cNvGraphicFramePr/>
            <p:nvPr/>
          </p:nvGraphicFramePr>
          <p:xfrm>
            <a:off x="3900264" y="2204864"/>
            <a:ext cx="4572000" cy="2743200"/>
          </p:xfrm>
          <a:graphic>
            <a:graphicData uri="http://schemas.openxmlformats.org/drawingml/2006/chart">
              <c:chart xmlns:c="http://schemas.openxmlformats.org/drawingml/2006/chart" xmlns:r="http://schemas.openxmlformats.org/officeDocument/2006/relationships" r:id="rId1"/>
            </a:graphicData>
          </a:graphic>
        </p:graphicFrame>
        <p:sp>
          <p:nvSpPr>
            <p:cNvPr id="10" name="矩形 9"/>
            <p:cNvSpPr/>
            <p:nvPr/>
          </p:nvSpPr>
          <p:spPr>
            <a:xfrm>
              <a:off x="5448493" y="3100630"/>
              <a:ext cx="1702003" cy="927809"/>
            </a:xfrm>
            <a:prstGeom prst="rect">
              <a:avLst/>
            </a:prstGeom>
          </p:spPr>
          <p:txBody>
            <a:bodyPr wrap="non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90%</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323900" y="1383742"/>
            <a:ext cx="2155756" cy="1728970"/>
            <a:chOff x="695400" y="2132856"/>
            <a:chExt cx="3420342" cy="2743200"/>
          </a:xfrm>
        </p:grpSpPr>
        <p:graphicFrame>
          <p:nvGraphicFramePr>
            <p:cNvPr id="12" name="图表 11"/>
            <p:cNvGraphicFramePr/>
            <p:nvPr/>
          </p:nvGraphicFramePr>
          <p:xfrm>
            <a:off x="695400" y="2132856"/>
            <a:ext cx="3420342"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p:cNvSpPr/>
            <p:nvPr/>
          </p:nvSpPr>
          <p:spPr>
            <a:xfrm>
              <a:off x="1633394" y="3031443"/>
              <a:ext cx="1702003" cy="927809"/>
            </a:xfrm>
            <a:prstGeom prst="rect">
              <a:avLst/>
            </a:prstGeom>
          </p:spPr>
          <p:txBody>
            <a:bodyPr wrap="non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50%</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018456" y="1365243"/>
            <a:ext cx="2881617" cy="1728971"/>
            <a:chOff x="7392144" y="2190750"/>
            <a:chExt cx="4572000" cy="2743200"/>
          </a:xfrm>
        </p:grpSpPr>
        <p:graphicFrame>
          <p:nvGraphicFramePr>
            <p:cNvPr id="15" name="图表 14"/>
            <p:cNvGraphicFramePr/>
            <p:nvPr/>
          </p:nvGraphicFramePr>
          <p:xfrm>
            <a:off x="7392144" y="219075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6" name="矩形 15"/>
            <p:cNvSpPr/>
            <p:nvPr/>
          </p:nvSpPr>
          <p:spPr>
            <a:xfrm>
              <a:off x="8902590" y="3068606"/>
              <a:ext cx="1702003" cy="927809"/>
            </a:xfrm>
            <a:prstGeom prst="rect">
              <a:avLst/>
            </a:prstGeom>
          </p:spPr>
          <p:txBody>
            <a:bodyPr wrap="non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23%</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494651" y="3169104"/>
            <a:ext cx="1936711" cy="914814"/>
            <a:chOff x="1494651" y="3223483"/>
            <a:chExt cx="1936711" cy="914814"/>
          </a:xfrm>
        </p:grpSpPr>
        <p:sp>
          <p:nvSpPr>
            <p:cNvPr id="18" name="Rectangle 42"/>
            <p:cNvSpPr/>
            <p:nvPr/>
          </p:nvSpPr>
          <p:spPr>
            <a:xfrm>
              <a:off x="1494652" y="3672556"/>
              <a:ext cx="1779491" cy="465741"/>
            </a:xfrm>
            <a:prstGeom prst="rect">
              <a:avLst/>
            </a:prstGeom>
            <a:noFill/>
            <a:ln w="12700" cap="flat" cmpd="sng" algn="ctr">
              <a:noFill/>
              <a:prstDash val="solid"/>
            </a:ln>
            <a:effectLst/>
          </p:spPr>
          <p:txBody>
            <a:bodyPr lIns="68580" tIns="0" rIns="68580" bIns="0" rtlCol="0" anchor="t"/>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5"/>
            <p:cNvSpPr txBox="1"/>
            <p:nvPr/>
          </p:nvSpPr>
          <p:spPr>
            <a:xfrm>
              <a:off x="1494651" y="3223483"/>
              <a:ext cx="1936711" cy="284693"/>
            </a:xfrm>
            <a:prstGeom prst="rect">
              <a:avLst/>
            </a:prstGeom>
            <a:noFill/>
          </p:spPr>
          <p:txBody>
            <a:bodyPr wrap="square" lIns="68580" tIns="34290" rIns="68580" bIns="34290"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         添加标题</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688474" y="3169104"/>
            <a:ext cx="1936711" cy="914814"/>
            <a:chOff x="3688474" y="3223483"/>
            <a:chExt cx="1936711" cy="914814"/>
          </a:xfrm>
        </p:grpSpPr>
        <p:sp>
          <p:nvSpPr>
            <p:cNvPr id="21" name="Rectangle 42"/>
            <p:cNvSpPr/>
            <p:nvPr/>
          </p:nvSpPr>
          <p:spPr>
            <a:xfrm>
              <a:off x="3688474" y="3672556"/>
              <a:ext cx="1779491" cy="465741"/>
            </a:xfrm>
            <a:prstGeom prst="rect">
              <a:avLst/>
            </a:prstGeom>
            <a:noFill/>
            <a:ln w="12700" cap="flat" cmpd="sng" algn="ctr">
              <a:noFill/>
              <a:prstDash val="solid"/>
            </a:ln>
            <a:effectLst/>
          </p:spPr>
          <p:txBody>
            <a:bodyPr lIns="68580" tIns="0" rIns="68580" bIns="0" rtlCol="0" anchor="t"/>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3688474" y="3223483"/>
              <a:ext cx="1936711" cy="284693"/>
            </a:xfrm>
            <a:prstGeom prst="rect">
              <a:avLst/>
            </a:prstGeom>
            <a:noFill/>
          </p:spPr>
          <p:txBody>
            <a:bodyPr wrap="square" lIns="68580" tIns="34290" rIns="68580" bIns="34290"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       添加标题</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882297" y="3169104"/>
            <a:ext cx="2002071" cy="914814"/>
            <a:chOff x="5882297" y="3223483"/>
            <a:chExt cx="2002071" cy="914814"/>
          </a:xfrm>
        </p:grpSpPr>
        <p:sp>
          <p:nvSpPr>
            <p:cNvPr id="24" name="Rectangle 42"/>
            <p:cNvSpPr/>
            <p:nvPr/>
          </p:nvSpPr>
          <p:spPr>
            <a:xfrm>
              <a:off x="5882297" y="3672556"/>
              <a:ext cx="1779491" cy="465741"/>
            </a:xfrm>
            <a:prstGeom prst="rect">
              <a:avLst/>
            </a:prstGeom>
            <a:noFill/>
            <a:ln w="12700" cap="flat" cmpd="sng" algn="ctr">
              <a:noFill/>
              <a:prstDash val="solid"/>
            </a:ln>
            <a:effectLst/>
          </p:spPr>
          <p:txBody>
            <a:bodyPr lIns="68580" tIns="0" rIns="68580" bIns="0" rtlCol="0" anchor="t"/>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19"/>
            <p:cNvSpPr txBox="1"/>
            <p:nvPr/>
          </p:nvSpPr>
          <p:spPr>
            <a:xfrm>
              <a:off x="5882297" y="3223483"/>
              <a:ext cx="2002071" cy="284693"/>
            </a:xfrm>
            <a:prstGeom prst="rect">
              <a:avLst/>
            </a:prstGeom>
            <a:noFill/>
          </p:spPr>
          <p:txBody>
            <a:bodyPr wrap="square" lIns="68580" tIns="34290" rIns="68580" bIns="34290"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      添加标题 </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2" presetClass="entr" presetSubtype="4"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TextBox 7"/>
          <p:cNvSpPr txBox="1"/>
          <p:nvPr/>
        </p:nvSpPr>
        <p:spPr>
          <a:xfrm>
            <a:off x="2419741" y="1856894"/>
            <a:ext cx="1826141"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21A3D0"/>
                </a:solidFill>
              </a:rPr>
              <a:t>03</a:t>
            </a:r>
            <a:endParaRPr lang="zh-CN" altLang="en-US" dirty="0">
              <a:solidFill>
                <a:srgbClr val="21A3D0"/>
              </a:solidFill>
            </a:endParaRPr>
          </a:p>
        </p:txBody>
      </p:sp>
      <p:sp>
        <p:nvSpPr>
          <p:cNvPr id="25" name="TextBox 8"/>
          <p:cNvSpPr txBox="1"/>
          <p:nvPr/>
        </p:nvSpPr>
        <p:spPr>
          <a:xfrm>
            <a:off x="4211962" y="1912771"/>
            <a:ext cx="2954655" cy="923330"/>
          </a:xfrm>
          <a:prstGeom prst="rect">
            <a:avLst/>
          </a:prstGeom>
          <a:noFill/>
        </p:spPr>
        <p:txBody>
          <a:bodyPr wrap="none" rtlCol="0">
            <a:spAutoFit/>
          </a:bodyPr>
          <a:lstStyle/>
          <a:p>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26" name="直接连接符 25"/>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72002" y="2920884"/>
            <a:ext cx="974819" cy="307777"/>
            <a:chOff x="1694389" y="3210530"/>
            <a:chExt cx="974819" cy="307777"/>
          </a:xfrm>
        </p:grpSpPr>
        <p:sp>
          <p:nvSpPr>
            <p:cNvPr id="28" name="矩形 27"/>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4"/>
            <p:cNvSpPr txBox="1"/>
            <p:nvPr/>
          </p:nvSpPr>
          <p:spPr>
            <a:xfrm>
              <a:off x="1766397" y="3210530"/>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0" name="组合 29"/>
          <p:cNvGrpSpPr/>
          <p:nvPr/>
        </p:nvGrpSpPr>
        <p:grpSpPr>
          <a:xfrm>
            <a:off x="5973447" y="2920884"/>
            <a:ext cx="974819" cy="307777"/>
            <a:chOff x="1694389" y="3537387"/>
            <a:chExt cx="974819" cy="307777"/>
          </a:xfrm>
        </p:grpSpPr>
        <p:sp>
          <p:nvSpPr>
            <p:cNvPr id="31" name="矩形 30"/>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TextBox 17"/>
            <p:cNvSpPr txBox="1"/>
            <p:nvPr/>
          </p:nvSpPr>
          <p:spPr>
            <a:xfrm>
              <a:off x="1766397" y="3537387"/>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3" name="组合 32"/>
          <p:cNvGrpSpPr/>
          <p:nvPr/>
        </p:nvGrpSpPr>
        <p:grpSpPr>
          <a:xfrm>
            <a:off x="4572002" y="3280923"/>
            <a:ext cx="974819" cy="307777"/>
            <a:chOff x="1694389" y="3875941"/>
            <a:chExt cx="974819" cy="307777"/>
          </a:xfrm>
        </p:grpSpPr>
        <p:sp>
          <p:nvSpPr>
            <p:cNvPr id="34" name="矩形 33"/>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20"/>
            <p:cNvSpPr txBox="1"/>
            <p:nvPr/>
          </p:nvSpPr>
          <p:spPr>
            <a:xfrm>
              <a:off x="1766397" y="3875941"/>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6" name="组合 35"/>
          <p:cNvGrpSpPr/>
          <p:nvPr/>
        </p:nvGrpSpPr>
        <p:grpSpPr>
          <a:xfrm>
            <a:off x="5973447" y="3280922"/>
            <a:ext cx="974819" cy="307777"/>
            <a:chOff x="1694389" y="4211992"/>
            <a:chExt cx="974819" cy="307777"/>
          </a:xfrm>
        </p:grpSpPr>
        <p:sp>
          <p:nvSpPr>
            <p:cNvPr id="37" name="矩形 36"/>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TextBox 23"/>
            <p:cNvSpPr txBox="1"/>
            <p:nvPr/>
          </p:nvSpPr>
          <p:spPr>
            <a:xfrm>
              <a:off x="1766397" y="4211992"/>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39" name="等腰三角形 38"/>
          <p:cNvSpPr/>
          <p:nvPr/>
        </p:nvSpPr>
        <p:spPr>
          <a:xfrm rot="18035669">
            <a:off x="2382961" y="1282355"/>
            <a:ext cx="360040" cy="310379"/>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21283757">
            <a:off x="1968925" y="1497553"/>
            <a:ext cx="191945" cy="165470"/>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5968008">
            <a:off x="1663187" y="1888656"/>
            <a:ext cx="304349" cy="227352"/>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100" fill="hold"/>
                                        <p:tgtEl>
                                          <p:spTgt spid="39"/>
                                        </p:tgtEl>
                                        <p:attrNameLst>
                                          <p:attrName>ppt_x</p:attrName>
                                        </p:attrNameLst>
                                      </p:cBhvr>
                                      <p:tavLst>
                                        <p:tav tm="0">
                                          <p:val>
                                            <p:strVal val="0-#ppt_w/2"/>
                                          </p:val>
                                        </p:tav>
                                        <p:tav tm="100000">
                                          <p:val>
                                            <p:strVal val="#ppt_x"/>
                                          </p:val>
                                        </p:tav>
                                      </p:tavLst>
                                    </p:anim>
                                    <p:anim calcmode="lin" valueType="num">
                                      <p:cBhvr additive="base">
                                        <p:cTn id="8" dur="1100" fill="hold"/>
                                        <p:tgtEl>
                                          <p:spTgt spid="39"/>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39"/>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100" fill="hold"/>
                                        <p:tgtEl>
                                          <p:spTgt spid="40"/>
                                        </p:tgtEl>
                                        <p:attrNameLst>
                                          <p:attrName>ppt_x</p:attrName>
                                        </p:attrNameLst>
                                      </p:cBhvr>
                                      <p:tavLst>
                                        <p:tav tm="0">
                                          <p:val>
                                            <p:strVal val="0-#ppt_w/2"/>
                                          </p:val>
                                        </p:tav>
                                        <p:tav tm="100000">
                                          <p:val>
                                            <p:strVal val="#ppt_x"/>
                                          </p:val>
                                        </p:tav>
                                      </p:tavLst>
                                    </p:anim>
                                    <p:anim calcmode="lin" valueType="num">
                                      <p:cBhvr additive="base">
                                        <p:cTn id="14" dur="1100" fill="hold"/>
                                        <p:tgtEl>
                                          <p:spTgt spid="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40"/>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100" fill="hold"/>
                                        <p:tgtEl>
                                          <p:spTgt spid="41"/>
                                        </p:tgtEl>
                                        <p:attrNameLst>
                                          <p:attrName>ppt_x</p:attrName>
                                        </p:attrNameLst>
                                      </p:cBhvr>
                                      <p:tavLst>
                                        <p:tav tm="0">
                                          <p:val>
                                            <p:strVal val="0-#ppt_w/2"/>
                                          </p:val>
                                        </p:tav>
                                        <p:tav tm="100000">
                                          <p:val>
                                            <p:strVal val="#ppt_x"/>
                                          </p:val>
                                        </p:tav>
                                      </p:tavLst>
                                    </p:anim>
                                    <p:anim calcmode="lin" valueType="num">
                                      <p:cBhvr additive="base">
                                        <p:cTn id="20" dur="1100" fill="hold"/>
                                        <p:tgtEl>
                                          <p:spTgt spid="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41"/>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100" fill="hold"/>
                                        <p:tgtEl>
                                          <p:spTgt spid="23"/>
                                        </p:tgtEl>
                                        <p:attrNameLst>
                                          <p:attrName>ppt_x</p:attrName>
                                        </p:attrNameLst>
                                      </p:cBhvr>
                                      <p:tavLst>
                                        <p:tav tm="0">
                                          <p:val>
                                            <p:strVal val="0-#ppt_w/2"/>
                                          </p:val>
                                        </p:tav>
                                        <p:tav tm="100000">
                                          <p:val>
                                            <p:strVal val="#ppt_x"/>
                                          </p:val>
                                        </p:tav>
                                      </p:tavLst>
                                    </p:anim>
                                    <p:anim calcmode="lin" valueType="num">
                                      <p:cBhvr additive="base">
                                        <p:cTn id="26" dur="1100" fill="hold"/>
                                        <p:tgtEl>
                                          <p:spTgt spid="23"/>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3"/>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par>
                                <p:cTn id="42" presetID="42" presetClass="entr" presetSubtype="0" fill="hold" nodeType="withEffect">
                                  <p:stCondLst>
                                    <p:cond delay="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5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anim calcmode="lin" valueType="num">
                                      <p:cBhvr>
                                        <p:cTn id="60" dur="500" fill="hold"/>
                                        <p:tgtEl>
                                          <p:spTgt spid="36"/>
                                        </p:tgtEl>
                                        <p:attrNameLst>
                                          <p:attrName>ppt_x</p:attrName>
                                        </p:attrNameLst>
                                      </p:cBhvr>
                                      <p:tavLst>
                                        <p:tav tm="0">
                                          <p:val>
                                            <p:strVal val="#ppt_x"/>
                                          </p:val>
                                        </p:tav>
                                        <p:tav tm="100000">
                                          <p:val>
                                            <p:strVal val="#ppt_x"/>
                                          </p:val>
                                        </p:tav>
                                      </p:tavLst>
                                    </p:anim>
                                    <p:anim calcmode="lin" valueType="num">
                                      <p:cBhvr>
                                        <p:cTn id="6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p:bldP spid="39" grpId="0" animBg="1"/>
      <p:bldP spid="39" grpId="1" animBg="1"/>
      <p:bldP spid="40" grpId="0" animBg="1"/>
      <p:bldP spid="40" grpId="1" animBg="1"/>
      <p:bldP spid="41" grpId="0" animBg="1"/>
      <p:bldP spid="4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3608" y="1475236"/>
            <a:ext cx="3528392" cy="2968722"/>
            <a:chOff x="873550" y="1447293"/>
            <a:chExt cx="3098949" cy="2582126"/>
          </a:xfrm>
          <a:effectLst/>
        </p:grpSpPr>
        <p:sp>
          <p:nvSpPr>
            <p:cNvPr id="9" name="Rectangle 214"/>
            <p:cNvSpPr>
              <a:spLocks noChangeArrowheads="1"/>
            </p:cNvSpPr>
            <p:nvPr/>
          </p:nvSpPr>
          <p:spPr bwMode="auto">
            <a:xfrm>
              <a:off x="1001795" y="1569795"/>
              <a:ext cx="2842457" cy="1705467"/>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27835"/>
              <a:endParaRPr lang="zh-CN" altLang="en-US" sz="3400">
                <a:solidFill>
                  <a:schemeClr val="lt1"/>
                </a:solidFill>
              </a:endParaRPr>
            </a:p>
          </p:txBody>
        </p:sp>
        <p:sp>
          <p:nvSpPr>
            <p:cNvPr id="10" name="Freeform 210"/>
            <p:cNvSpPr/>
            <p:nvPr/>
          </p:nvSpPr>
          <p:spPr bwMode="auto">
            <a:xfrm>
              <a:off x="1964595" y="3554721"/>
              <a:ext cx="916860" cy="403876"/>
            </a:xfrm>
            <a:custGeom>
              <a:avLst/>
              <a:gdLst>
                <a:gd name="T0" fmla="*/ 22 w 203"/>
                <a:gd name="T1" fmla="*/ 0 h 89"/>
                <a:gd name="T2" fmla="*/ 0 w 203"/>
                <a:gd name="T3" fmla="*/ 89 h 89"/>
                <a:gd name="T4" fmla="*/ 203 w 203"/>
                <a:gd name="T5" fmla="*/ 89 h 89"/>
                <a:gd name="T6" fmla="*/ 181 w 203"/>
                <a:gd name="T7" fmla="*/ 0 h 89"/>
                <a:gd name="T8" fmla="*/ 22 w 203"/>
                <a:gd name="T9" fmla="*/ 0 h 89"/>
              </a:gdLst>
              <a:ahLst/>
              <a:cxnLst>
                <a:cxn ang="0">
                  <a:pos x="T0" y="T1"/>
                </a:cxn>
                <a:cxn ang="0">
                  <a:pos x="T2" y="T3"/>
                </a:cxn>
                <a:cxn ang="0">
                  <a:pos x="T4" y="T5"/>
                </a:cxn>
                <a:cxn ang="0">
                  <a:pos x="T6" y="T7"/>
                </a:cxn>
                <a:cxn ang="0">
                  <a:pos x="T8" y="T9"/>
                </a:cxn>
              </a:cxnLst>
              <a:rect l="0" t="0" r="r" b="b"/>
              <a:pathLst>
                <a:path w="203" h="89">
                  <a:moveTo>
                    <a:pt x="22" y="0"/>
                  </a:moveTo>
                  <a:cubicBezTo>
                    <a:pt x="14" y="30"/>
                    <a:pt x="7" y="60"/>
                    <a:pt x="0" y="89"/>
                  </a:cubicBezTo>
                  <a:cubicBezTo>
                    <a:pt x="67" y="89"/>
                    <a:pt x="135" y="89"/>
                    <a:pt x="203" y="89"/>
                  </a:cubicBezTo>
                  <a:cubicBezTo>
                    <a:pt x="195" y="60"/>
                    <a:pt x="188" y="30"/>
                    <a:pt x="181" y="0"/>
                  </a:cubicBezTo>
                  <a:cubicBezTo>
                    <a:pt x="128" y="0"/>
                    <a:pt x="75" y="0"/>
                    <a:pt x="22" y="0"/>
                  </a:cubicBezTo>
                  <a:close/>
                </a:path>
              </a:pathLst>
            </a:cu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Freeform 211"/>
            <p:cNvSpPr/>
            <p:nvPr/>
          </p:nvSpPr>
          <p:spPr bwMode="auto">
            <a:xfrm>
              <a:off x="1859319" y="3952855"/>
              <a:ext cx="1127413" cy="76564"/>
            </a:xfrm>
            <a:custGeom>
              <a:avLst/>
              <a:gdLst>
                <a:gd name="T0" fmla="*/ 238 w 249"/>
                <a:gd name="T1" fmla="*/ 0 h 17"/>
                <a:gd name="T2" fmla="*/ 10 w 249"/>
                <a:gd name="T3" fmla="*/ 0 h 17"/>
                <a:gd name="T4" fmla="*/ 0 w 249"/>
                <a:gd name="T5" fmla="*/ 12 h 17"/>
                <a:gd name="T6" fmla="*/ 0 w 249"/>
                <a:gd name="T7" fmla="*/ 17 h 17"/>
                <a:gd name="T8" fmla="*/ 249 w 249"/>
                <a:gd name="T9" fmla="*/ 17 h 17"/>
                <a:gd name="T10" fmla="*/ 249 w 249"/>
                <a:gd name="T11" fmla="*/ 12 h 17"/>
                <a:gd name="T12" fmla="*/ 238 w 24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49" h="17">
                  <a:moveTo>
                    <a:pt x="238" y="0"/>
                  </a:moveTo>
                  <a:cubicBezTo>
                    <a:pt x="10" y="0"/>
                    <a:pt x="10" y="0"/>
                    <a:pt x="10" y="0"/>
                  </a:cubicBezTo>
                  <a:cubicBezTo>
                    <a:pt x="4" y="0"/>
                    <a:pt x="0" y="5"/>
                    <a:pt x="0" y="12"/>
                  </a:cubicBezTo>
                  <a:cubicBezTo>
                    <a:pt x="0" y="17"/>
                    <a:pt x="0" y="17"/>
                    <a:pt x="0" y="17"/>
                  </a:cubicBezTo>
                  <a:cubicBezTo>
                    <a:pt x="249" y="17"/>
                    <a:pt x="249" y="17"/>
                    <a:pt x="249" y="17"/>
                  </a:cubicBezTo>
                  <a:cubicBezTo>
                    <a:pt x="249" y="12"/>
                    <a:pt x="249" y="12"/>
                    <a:pt x="249" y="12"/>
                  </a:cubicBezTo>
                  <a:cubicBezTo>
                    <a:pt x="249" y="5"/>
                    <a:pt x="244" y="0"/>
                    <a:pt x="23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2"/>
            <p:cNvSpPr/>
            <p:nvPr/>
          </p:nvSpPr>
          <p:spPr bwMode="auto">
            <a:xfrm>
              <a:off x="873550" y="3401594"/>
              <a:ext cx="3098949" cy="298600"/>
            </a:xfrm>
            <a:custGeom>
              <a:avLst/>
              <a:gdLst>
                <a:gd name="T0" fmla="*/ 0 w 685"/>
                <a:gd name="T1" fmla="*/ 0 h 66"/>
                <a:gd name="T2" fmla="*/ 0 w 685"/>
                <a:gd name="T3" fmla="*/ 49 h 66"/>
                <a:gd name="T4" fmla="*/ 17 w 685"/>
                <a:gd name="T5" fmla="*/ 66 h 66"/>
                <a:gd name="T6" fmla="*/ 668 w 685"/>
                <a:gd name="T7" fmla="*/ 66 h 66"/>
                <a:gd name="T8" fmla="*/ 685 w 685"/>
                <a:gd name="T9" fmla="*/ 49 h 66"/>
                <a:gd name="T10" fmla="*/ 685 w 685"/>
                <a:gd name="T11" fmla="*/ 0 h 66"/>
                <a:gd name="T12" fmla="*/ 0 w 685"/>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685" h="66">
                  <a:moveTo>
                    <a:pt x="0" y="0"/>
                  </a:moveTo>
                  <a:cubicBezTo>
                    <a:pt x="0" y="49"/>
                    <a:pt x="0" y="49"/>
                    <a:pt x="0" y="49"/>
                  </a:cubicBezTo>
                  <a:cubicBezTo>
                    <a:pt x="0" y="58"/>
                    <a:pt x="7" y="66"/>
                    <a:pt x="17" y="66"/>
                  </a:cubicBezTo>
                  <a:cubicBezTo>
                    <a:pt x="668" y="66"/>
                    <a:pt x="668" y="66"/>
                    <a:pt x="668" y="66"/>
                  </a:cubicBezTo>
                  <a:cubicBezTo>
                    <a:pt x="677" y="66"/>
                    <a:pt x="685" y="58"/>
                    <a:pt x="685" y="49"/>
                  </a:cubicBezTo>
                  <a:cubicBezTo>
                    <a:pt x="685" y="0"/>
                    <a:pt x="685" y="0"/>
                    <a:pt x="685" y="0"/>
                  </a:cubicBez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3"/>
            <p:cNvSpPr/>
            <p:nvPr/>
          </p:nvSpPr>
          <p:spPr bwMode="auto">
            <a:xfrm>
              <a:off x="873550" y="1447293"/>
              <a:ext cx="3098949" cy="1954301"/>
            </a:xfrm>
            <a:prstGeom prst="frame">
              <a:avLst>
                <a:gd name="adj1" fmla="val 7301"/>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4" name="TextBox 53"/>
          <p:cNvSpPr txBox="1"/>
          <p:nvPr/>
        </p:nvSpPr>
        <p:spPr>
          <a:xfrm>
            <a:off x="5040560" y="1647259"/>
            <a:ext cx="3131840" cy="646331"/>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输入你的文字 输入你的文字 输入你的文字 输入你的</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5040560" y="1347614"/>
            <a:ext cx="1343678" cy="338554"/>
          </a:xfrm>
          <a:prstGeom prst="rect">
            <a:avLst/>
          </a:prstGeom>
          <a:noFill/>
          <a:ln>
            <a:noFill/>
          </a:ln>
        </p:spPr>
        <p:txBody>
          <a:bodyPr wrap="square">
            <a:spAutoFit/>
          </a:bodyPr>
          <a:lstStyle/>
          <a:p>
            <a:r>
              <a:rPr lang="zh-CN" altLang="en-US" sz="1600" dirty="0" smtClean="0">
                <a:solidFill>
                  <a:srgbClr val="21A3D0"/>
                </a:solidFill>
                <a:latin typeface="微软雅黑" panose="020B0503020204020204" pitchFamily="34" charset="-122"/>
                <a:ea typeface="微软雅黑" panose="020B0503020204020204" pitchFamily="34" charset="-122"/>
              </a:rPr>
              <a:t>添加小标题</a:t>
            </a:r>
            <a:endParaRPr lang="zh-CN" altLang="en-US" sz="1600" dirty="0">
              <a:solidFill>
                <a:srgbClr val="21A3D0"/>
              </a:solidFill>
              <a:latin typeface="微软雅黑" panose="020B0503020204020204" pitchFamily="34" charset="-122"/>
              <a:ea typeface="微软雅黑" panose="020B0503020204020204" pitchFamily="34" charset="-122"/>
            </a:endParaRPr>
          </a:p>
        </p:txBody>
      </p:sp>
      <p:sp>
        <p:nvSpPr>
          <p:cNvPr id="16" name="TextBox 22"/>
          <p:cNvSpPr txBox="1"/>
          <p:nvPr/>
        </p:nvSpPr>
        <p:spPr>
          <a:xfrm>
            <a:off x="5040560" y="2654024"/>
            <a:ext cx="3131840" cy="646331"/>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输入你的文字 输入你的文字 输入你的文字 输入你的文字</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5040560" y="2354379"/>
            <a:ext cx="1343678" cy="338554"/>
          </a:xfrm>
          <a:prstGeom prst="rect">
            <a:avLst/>
          </a:prstGeom>
          <a:noFill/>
          <a:ln>
            <a:noFill/>
          </a:ln>
        </p:spPr>
        <p:txBody>
          <a:bodyPr wrap="square">
            <a:spAutoFit/>
          </a:bodyPr>
          <a:lstStyle/>
          <a:p>
            <a:r>
              <a:rPr lang="zh-CN" altLang="en-US" sz="1600" dirty="0" smtClean="0">
                <a:solidFill>
                  <a:srgbClr val="21A3D0"/>
                </a:solidFill>
                <a:latin typeface="微软雅黑" panose="020B0503020204020204" pitchFamily="34" charset="-122"/>
                <a:ea typeface="微软雅黑" panose="020B0503020204020204" pitchFamily="34" charset="-122"/>
              </a:rPr>
              <a:t>添加小标题</a:t>
            </a:r>
            <a:endParaRPr lang="zh-CN" altLang="en-US" sz="1600" dirty="0">
              <a:solidFill>
                <a:srgbClr val="21A3D0"/>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5040560" y="3650127"/>
            <a:ext cx="3131840" cy="646331"/>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输入你的文字 输入你的文字 输入你的文字 输入你的文字</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040560" y="3350482"/>
            <a:ext cx="1343678" cy="338554"/>
          </a:xfrm>
          <a:prstGeom prst="rect">
            <a:avLst/>
          </a:prstGeom>
          <a:noFill/>
          <a:ln>
            <a:noFill/>
          </a:ln>
        </p:spPr>
        <p:txBody>
          <a:bodyPr wrap="square">
            <a:spAutoFit/>
          </a:bodyPr>
          <a:lstStyle/>
          <a:p>
            <a:r>
              <a:rPr lang="zh-CN" altLang="en-US" sz="1600" dirty="0" smtClean="0">
                <a:solidFill>
                  <a:srgbClr val="21A3D0"/>
                </a:solidFill>
                <a:latin typeface="微软雅黑" panose="020B0503020204020204" pitchFamily="34" charset="-122"/>
                <a:ea typeface="微软雅黑" panose="020B0503020204020204" pitchFamily="34" charset="-122"/>
              </a:rPr>
              <a:t>添加小标题</a:t>
            </a:r>
            <a:endParaRPr lang="zh-CN" altLang="en-US" sz="1600" dirty="0">
              <a:solidFill>
                <a:srgbClr val="21A3D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53" presetClass="entr" presetSubtype="16"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grpId="0" nodeType="withEffect">
                                  <p:stCondLst>
                                    <p:cond delay="75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grpId="0" nodeType="withEffect">
                                  <p:stCondLst>
                                    <p:cond delay="150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22" presetClass="entr" presetSubtype="8" fill="hold" grpId="0" nodeType="withEffect">
                                  <p:stCondLst>
                                    <p:cond delay="225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par>
                                <p:cTn id="42" presetID="22" presetClass="entr" presetSubtype="8" fill="hold" grpId="0" nodeType="withEffect">
                                  <p:stCondLst>
                                    <p:cond delay="225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flipV="1">
            <a:off x="2943557" y="1312665"/>
            <a:ext cx="3256886" cy="2762240"/>
            <a:chOff x="2501702" y="1313926"/>
            <a:chExt cx="3727202" cy="3161127"/>
          </a:xfrm>
          <a:solidFill>
            <a:srgbClr val="21A3D0"/>
          </a:solidFill>
        </p:grpSpPr>
        <p:sp>
          <p:nvSpPr>
            <p:cNvPr id="9" name="等腰三角形 6"/>
            <p:cNvSpPr/>
            <p:nvPr/>
          </p:nvSpPr>
          <p:spPr>
            <a:xfrm>
              <a:off x="3470077" y="1313926"/>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7"/>
            <p:cNvSpPr/>
            <p:nvPr/>
          </p:nvSpPr>
          <p:spPr>
            <a:xfrm>
              <a:off x="4463852" y="2974450"/>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3458832" y="2871676"/>
              <a:ext cx="1822450" cy="15516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2501702" y="2974450"/>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4"/>
          <p:cNvSpPr txBox="1"/>
          <p:nvPr/>
        </p:nvSpPr>
        <p:spPr>
          <a:xfrm>
            <a:off x="899592" y="2034486"/>
            <a:ext cx="2304256" cy="646331"/>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331640" y="1695932"/>
            <a:ext cx="1440160" cy="338554"/>
          </a:xfrm>
          <a:prstGeom prst="rect">
            <a:avLst/>
          </a:prstGeom>
          <a:noFill/>
          <a:ln>
            <a:noFill/>
          </a:ln>
        </p:spPr>
        <p:txBody>
          <a:bodyPr wrap="square">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41137" y="1312665"/>
            <a:ext cx="400409" cy="584775"/>
            <a:chOff x="5210487" y="1340290"/>
            <a:chExt cx="400409" cy="584775"/>
          </a:xfrm>
        </p:grpSpPr>
        <p:sp>
          <p:nvSpPr>
            <p:cNvPr id="16" name="椭圆 15"/>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8"/>
            <p:cNvSpPr txBox="1"/>
            <p:nvPr/>
          </p:nvSpPr>
          <p:spPr>
            <a:xfrm>
              <a:off x="5219442" y="1340290"/>
              <a:ext cx="39145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nvGrpSpPr>
          <p:cNvPr id="18" name="组合 17"/>
          <p:cNvGrpSpPr/>
          <p:nvPr/>
        </p:nvGrpSpPr>
        <p:grpSpPr>
          <a:xfrm>
            <a:off x="3323903" y="1312665"/>
            <a:ext cx="390818" cy="584775"/>
            <a:chOff x="5210487" y="1340290"/>
            <a:chExt cx="390818" cy="584775"/>
          </a:xfrm>
        </p:grpSpPr>
        <p:sp>
          <p:nvSpPr>
            <p:cNvPr id="19" name="椭圆 18"/>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21"/>
            <p:cNvSpPr txBox="1"/>
            <p:nvPr/>
          </p:nvSpPr>
          <p:spPr>
            <a:xfrm>
              <a:off x="5219442" y="1340290"/>
              <a:ext cx="341760"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grpSp>
        <p:nvGrpSpPr>
          <p:cNvPr id="21" name="组合 20"/>
          <p:cNvGrpSpPr/>
          <p:nvPr/>
        </p:nvGrpSpPr>
        <p:grpSpPr>
          <a:xfrm>
            <a:off x="4359836" y="3140668"/>
            <a:ext cx="411629" cy="584775"/>
            <a:chOff x="5210487" y="1340290"/>
            <a:chExt cx="411629" cy="584775"/>
          </a:xfrm>
        </p:grpSpPr>
        <p:sp>
          <p:nvSpPr>
            <p:cNvPr id="22" name="椭圆 21"/>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4"/>
            <p:cNvSpPr txBox="1"/>
            <p:nvPr/>
          </p:nvSpPr>
          <p:spPr>
            <a:xfrm>
              <a:off x="5219442" y="1340290"/>
              <a:ext cx="40267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3</a:t>
              </a:r>
              <a:endParaRPr lang="zh-CN" altLang="en-US" sz="3200" dirty="0">
                <a:solidFill>
                  <a:schemeClr val="bg1"/>
                </a:solidFill>
                <a:latin typeface="Impact" panose="020B0806030902050204" pitchFamily="34" charset="0"/>
              </a:endParaRPr>
            </a:p>
          </p:txBody>
        </p:sp>
      </p:grpSp>
      <p:sp>
        <p:nvSpPr>
          <p:cNvPr id="24" name="Freeform 18">
            <a:hlinkClick r:id="rId1"/>
          </p:cNvPr>
          <p:cNvSpPr>
            <a:spLocks noEditPoints="1"/>
          </p:cNvSpPr>
          <p:nvPr/>
        </p:nvSpPr>
        <p:spPr bwMode="auto">
          <a:xfrm>
            <a:off x="4269515" y="1929383"/>
            <a:ext cx="597156" cy="607418"/>
          </a:xfrm>
          <a:custGeom>
            <a:avLst/>
            <a:gdLst>
              <a:gd name="T0" fmla="*/ 60 w 120"/>
              <a:gd name="T1" fmla="*/ 62 h 122"/>
              <a:gd name="T2" fmla="*/ 91 w 120"/>
              <a:gd name="T3" fmla="*/ 31 h 122"/>
              <a:gd name="T4" fmla="*/ 60 w 120"/>
              <a:gd name="T5" fmla="*/ 0 h 122"/>
              <a:gd name="T6" fmla="*/ 29 w 120"/>
              <a:gd name="T7" fmla="*/ 31 h 122"/>
              <a:gd name="T8" fmla="*/ 60 w 120"/>
              <a:gd name="T9" fmla="*/ 62 h 122"/>
              <a:gd name="T10" fmla="*/ 75 w 120"/>
              <a:gd name="T11" fmla="*/ 64 h 122"/>
              <a:gd name="T12" fmla="*/ 60 w 120"/>
              <a:gd name="T13" fmla="*/ 83 h 122"/>
              <a:gd name="T14" fmla="*/ 44 w 120"/>
              <a:gd name="T15" fmla="*/ 64 h 122"/>
              <a:gd name="T16" fmla="*/ 0 w 120"/>
              <a:gd name="T17" fmla="*/ 122 h 122"/>
              <a:gd name="T18" fmla="*/ 59 w 120"/>
              <a:gd name="T19" fmla="*/ 122 h 122"/>
              <a:gd name="T20" fmla="*/ 60 w 120"/>
              <a:gd name="T21" fmla="*/ 122 h 122"/>
              <a:gd name="T22" fmla="*/ 120 w 120"/>
              <a:gd name="T23" fmla="*/ 122 h 122"/>
              <a:gd name="T24" fmla="*/ 75 w 120"/>
              <a:gd name="T25"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2">
                <a:moveTo>
                  <a:pt x="60" y="62"/>
                </a:moveTo>
                <a:cubicBezTo>
                  <a:pt x="77" y="62"/>
                  <a:pt x="91" y="48"/>
                  <a:pt x="91" y="31"/>
                </a:cubicBezTo>
                <a:cubicBezTo>
                  <a:pt x="91" y="13"/>
                  <a:pt x="77" y="0"/>
                  <a:pt x="60" y="0"/>
                </a:cubicBezTo>
                <a:cubicBezTo>
                  <a:pt x="43" y="0"/>
                  <a:pt x="29" y="13"/>
                  <a:pt x="29" y="31"/>
                </a:cubicBezTo>
                <a:cubicBezTo>
                  <a:pt x="29" y="48"/>
                  <a:pt x="43" y="62"/>
                  <a:pt x="60" y="62"/>
                </a:cubicBezTo>
                <a:moveTo>
                  <a:pt x="75" y="64"/>
                </a:moveTo>
                <a:cubicBezTo>
                  <a:pt x="60" y="83"/>
                  <a:pt x="60" y="83"/>
                  <a:pt x="60" y="83"/>
                </a:cubicBezTo>
                <a:cubicBezTo>
                  <a:pt x="44" y="64"/>
                  <a:pt x="44" y="64"/>
                  <a:pt x="44" y="64"/>
                </a:cubicBezTo>
                <a:cubicBezTo>
                  <a:pt x="44" y="64"/>
                  <a:pt x="10" y="63"/>
                  <a:pt x="0" y="122"/>
                </a:cubicBezTo>
                <a:cubicBezTo>
                  <a:pt x="59" y="122"/>
                  <a:pt x="59" y="122"/>
                  <a:pt x="59" y="122"/>
                </a:cubicBezTo>
                <a:cubicBezTo>
                  <a:pt x="60" y="122"/>
                  <a:pt x="60" y="122"/>
                  <a:pt x="60" y="122"/>
                </a:cubicBezTo>
                <a:cubicBezTo>
                  <a:pt x="120" y="122"/>
                  <a:pt x="120" y="122"/>
                  <a:pt x="120" y="122"/>
                </a:cubicBezTo>
                <a:cubicBezTo>
                  <a:pt x="110" y="63"/>
                  <a:pt x="75" y="64"/>
                  <a:pt x="75" y="64"/>
                </a:cubicBezTo>
              </a:path>
            </a:pathLst>
          </a:custGeom>
          <a:solidFill>
            <a:schemeClr val="bg1"/>
          </a:solidFill>
          <a:ln>
            <a:noFill/>
          </a:ln>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5" name="TextBox 26"/>
          <p:cNvSpPr txBox="1"/>
          <p:nvPr/>
        </p:nvSpPr>
        <p:spPr>
          <a:xfrm>
            <a:off x="5904280" y="2034486"/>
            <a:ext cx="2304256" cy="646331"/>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6336328" y="1695932"/>
            <a:ext cx="1440160" cy="338554"/>
          </a:xfrm>
          <a:prstGeom prst="rect">
            <a:avLst/>
          </a:prstGeom>
          <a:noFill/>
          <a:ln>
            <a:noFill/>
          </a:ln>
        </p:spPr>
        <p:txBody>
          <a:bodyPr wrap="square">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8"/>
          <p:cNvSpPr txBox="1"/>
          <p:nvPr/>
        </p:nvSpPr>
        <p:spPr>
          <a:xfrm>
            <a:off x="2483768" y="4126309"/>
            <a:ext cx="4176464" cy="461665"/>
          </a:xfrm>
          <a:prstGeom prst="rect">
            <a:avLst/>
          </a:prstGeom>
          <a:noFill/>
          <a:ln>
            <a:noFill/>
            <a:prstDash val="sysDash"/>
          </a:ln>
        </p:spPr>
        <p:txBody>
          <a:bodyPr wrap="square" rtlCol="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输入你的文字输入你的文字输入你的文字 输入你的文字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输入</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292080" y="3787755"/>
            <a:ext cx="1440160" cy="338554"/>
          </a:xfrm>
          <a:prstGeom prst="rect">
            <a:avLst/>
          </a:prstGeom>
          <a:noFill/>
          <a:ln>
            <a:noFill/>
          </a:ln>
        </p:spPr>
        <p:txBody>
          <a:bodyPr wrap="square">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31" presetClass="entr" presetSubtype="0"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750" fill="hold"/>
                                        <p:tgtEl>
                                          <p:spTgt spid="8"/>
                                        </p:tgtEl>
                                        <p:attrNameLst>
                                          <p:attrName>ppt_w</p:attrName>
                                        </p:attrNameLst>
                                      </p:cBhvr>
                                      <p:tavLst>
                                        <p:tav tm="0">
                                          <p:val>
                                            <p:fltVal val="0"/>
                                          </p:val>
                                        </p:tav>
                                        <p:tav tm="100000">
                                          <p:val>
                                            <p:strVal val="#ppt_w"/>
                                          </p:val>
                                        </p:tav>
                                      </p:tavLst>
                                    </p:anim>
                                    <p:anim calcmode="lin" valueType="num">
                                      <p:cBhvr>
                                        <p:cTn id="25" dur="750" fill="hold"/>
                                        <p:tgtEl>
                                          <p:spTgt spid="8"/>
                                        </p:tgtEl>
                                        <p:attrNameLst>
                                          <p:attrName>ppt_h</p:attrName>
                                        </p:attrNameLst>
                                      </p:cBhvr>
                                      <p:tavLst>
                                        <p:tav tm="0">
                                          <p:val>
                                            <p:fltVal val="0"/>
                                          </p:val>
                                        </p:tav>
                                        <p:tav tm="100000">
                                          <p:val>
                                            <p:strVal val="#ppt_h"/>
                                          </p:val>
                                        </p:tav>
                                      </p:tavLst>
                                    </p:anim>
                                    <p:anim calcmode="lin" valueType="num">
                                      <p:cBhvr>
                                        <p:cTn id="26" dur="750" fill="hold"/>
                                        <p:tgtEl>
                                          <p:spTgt spid="8"/>
                                        </p:tgtEl>
                                        <p:attrNameLst>
                                          <p:attrName>style.rotation</p:attrName>
                                        </p:attrNameLst>
                                      </p:cBhvr>
                                      <p:tavLst>
                                        <p:tav tm="0">
                                          <p:val>
                                            <p:fltVal val="90"/>
                                          </p:val>
                                        </p:tav>
                                        <p:tav tm="100000">
                                          <p:val>
                                            <p:fltVal val="0"/>
                                          </p:val>
                                        </p:tav>
                                      </p:tavLst>
                                    </p:anim>
                                    <p:animEffect transition="in" filter="fade">
                                      <p:cBhvr>
                                        <p:cTn id="27" dur="750"/>
                                        <p:tgtEl>
                                          <p:spTgt spid="8"/>
                                        </p:tgtEl>
                                      </p:cBhvr>
                                    </p:animEffect>
                                  </p:childTnLst>
                                </p:cTn>
                              </p:par>
                              <p:par>
                                <p:cTn id="28" presetID="53" presetClass="entr" presetSubtype="16" fill="hold" grpId="0" nodeType="withEffect">
                                  <p:stCondLst>
                                    <p:cond delay="150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par>
                                <p:cTn id="33" presetID="53" presetClass="entr" presetSubtype="16" fill="hold" nodeType="withEffect">
                                  <p:stCondLst>
                                    <p:cond delay="15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nodeType="withEffect">
                                  <p:stCondLst>
                                    <p:cond delay="1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nodeType="withEffect">
                                  <p:stCondLst>
                                    <p:cond delay="15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Effect transition="in" filter="fade">
                                      <p:cBhvr>
                                        <p:cTn id="47" dur="500"/>
                                        <p:tgtEl>
                                          <p:spTgt spid="21"/>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25"/>
                                        </p:tgtEl>
                                        <p:attrNameLst>
                                          <p:attrName>style.visibility</p:attrName>
                                        </p:attrNameLst>
                                      </p:cBhvr>
                                      <p:to>
                                        <p:strVal val="visible"/>
                                      </p:to>
                                    </p:set>
                                    <p:anim calcmode="lin" valueType="num">
                                      <p:cBhvr>
                                        <p:cTn id="50" dur="750" fill="hold"/>
                                        <p:tgtEl>
                                          <p:spTgt spid="25"/>
                                        </p:tgtEl>
                                        <p:attrNameLst>
                                          <p:attrName>ppt_w</p:attrName>
                                        </p:attrNameLst>
                                      </p:cBhvr>
                                      <p:tavLst>
                                        <p:tav tm="0">
                                          <p:val>
                                            <p:fltVal val="0"/>
                                          </p:val>
                                        </p:tav>
                                        <p:tav tm="100000">
                                          <p:val>
                                            <p:strVal val="#ppt_w"/>
                                          </p:val>
                                        </p:tav>
                                      </p:tavLst>
                                    </p:anim>
                                    <p:anim calcmode="lin" valueType="num">
                                      <p:cBhvr>
                                        <p:cTn id="51" dur="750" fill="hold"/>
                                        <p:tgtEl>
                                          <p:spTgt spid="25"/>
                                        </p:tgtEl>
                                        <p:attrNameLst>
                                          <p:attrName>ppt_h</p:attrName>
                                        </p:attrNameLst>
                                      </p:cBhvr>
                                      <p:tavLst>
                                        <p:tav tm="0">
                                          <p:val>
                                            <p:fltVal val="0"/>
                                          </p:val>
                                        </p:tav>
                                        <p:tav tm="100000">
                                          <p:val>
                                            <p:strVal val="#ppt_h"/>
                                          </p:val>
                                        </p:tav>
                                      </p:tavLst>
                                    </p:anim>
                                    <p:animEffect transition="in" filter="fade">
                                      <p:cBhvr>
                                        <p:cTn id="52" dur="750"/>
                                        <p:tgtEl>
                                          <p:spTgt spid="25"/>
                                        </p:tgtEl>
                                      </p:cBhvr>
                                    </p:animEffect>
                                  </p:childTnLst>
                                </p:cTn>
                              </p:par>
                              <p:par>
                                <p:cTn id="53" presetID="53" presetClass="entr" presetSubtype="16" fill="hold" grpId="0" nodeType="withEffect">
                                  <p:stCondLst>
                                    <p:cond delay="20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750" fill="hold"/>
                                        <p:tgtEl>
                                          <p:spTgt spid="26"/>
                                        </p:tgtEl>
                                        <p:attrNameLst>
                                          <p:attrName>ppt_w</p:attrName>
                                        </p:attrNameLst>
                                      </p:cBhvr>
                                      <p:tavLst>
                                        <p:tav tm="0">
                                          <p:val>
                                            <p:fltVal val="0"/>
                                          </p:val>
                                        </p:tav>
                                        <p:tav tm="100000">
                                          <p:val>
                                            <p:strVal val="#ppt_w"/>
                                          </p:val>
                                        </p:tav>
                                      </p:tavLst>
                                    </p:anim>
                                    <p:anim calcmode="lin" valueType="num">
                                      <p:cBhvr>
                                        <p:cTn id="56" dur="750" fill="hold"/>
                                        <p:tgtEl>
                                          <p:spTgt spid="26"/>
                                        </p:tgtEl>
                                        <p:attrNameLst>
                                          <p:attrName>ppt_h</p:attrName>
                                        </p:attrNameLst>
                                      </p:cBhvr>
                                      <p:tavLst>
                                        <p:tav tm="0">
                                          <p:val>
                                            <p:fltVal val="0"/>
                                          </p:val>
                                        </p:tav>
                                        <p:tav tm="100000">
                                          <p:val>
                                            <p:strVal val="#ppt_h"/>
                                          </p:val>
                                        </p:tav>
                                      </p:tavLst>
                                    </p:anim>
                                    <p:animEffect transition="in" filter="fade">
                                      <p:cBhvr>
                                        <p:cTn id="57" dur="750"/>
                                        <p:tgtEl>
                                          <p:spTgt spid="26"/>
                                        </p:tgtEl>
                                      </p:cBhvr>
                                    </p:animEffect>
                                  </p:childTnLst>
                                </p:cTn>
                              </p:par>
                              <p:par>
                                <p:cTn id="58" presetID="53" presetClass="entr" presetSubtype="16" fill="hold" grpId="0" nodeType="withEffect">
                                  <p:stCondLst>
                                    <p:cond delay="2000"/>
                                  </p:stCondLst>
                                  <p:childTnLst>
                                    <p:set>
                                      <p:cBhvr>
                                        <p:cTn id="59" dur="1" fill="hold">
                                          <p:stCondLst>
                                            <p:cond delay="0"/>
                                          </p:stCondLst>
                                        </p:cTn>
                                        <p:tgtEl>
                                          <p:spTgt spid="28"/>
                                        </p:tgtEl>
                                        <p:attrNameLst>
                                          <p:attrName>style.visibility</p:attrName>
                                        </p:attrNameLst>
                                      </p:cBhvr>
                                      <p:to>
                                        <p:strVal val="visible"/>
                                      </p:to>
                                    </p:set>
                                    <p:anim calcmode="lin" valueType="num">
                                      <p:cBhvr>
                                        <p:cTn id="60" dur="750" fill="hold"/>
                                        <p:tgtEl>
                                          <p:spTgt spid="28"/>
                                        </p:tgtEl>
                                        <p:attrNameLst>
                                          <p:attrName>ppt_w</p:attrName>
                                        </p:attrNameLst>
                                      </p:cBhvr>
                                      <p:tavLst>
                                        <p:tav tm="0">
                                          <p:val>
                                            <p:fltVal val="0"/>
                                          </p:val>
                                        </p:tav>
                                        <p:tav tm="100000">
                                          <p:val>
                                            <p:strVal val="#ppt_w"/>
                                          </p:val>
                                        </p:tav>
                                      </p:tavLst>
                                    </p:anim>
                                    <p:anim calcmode="lin" valueType="num">
                                      <p:cBhvr>
                                        <p:cTn id="61" dur="750" fill="hold"/>
                                        <p:tgtEl>
                                          <p:spTgt spid="28"/>
                                        </p:tgtEl>
                                        <p:attrNameLst>
                                          <p:attrName>ppt_h</p:attrName>
                                        </p:attrNameLst>
                                      </p:cBhvr>
                                      <p:tavLst>
                                        <p:tav tm="0">
                                          <p:val>
                                            <p:fltVal val="0"/>
                                          </p:val>
                                        </p:tav>
                                        <p:tav tm="100000">
                                          <p:val>
                                            <p:strVal val="#ppt_h"/>
                                          </p:val>
                                        </p:tav>
                                      </p:tavLst>
                                    </p:anim>
                                    <p:animEffect transition="in" filter="fade">
                                      <p:cBhvr>
                                        <p:cTn id="62" dur="750"/>
                                        <p:tgtEl>
                                          <p:spTgt spid="28"/>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750" fill="hold"/>
                                        <p:tgtEl>
                                          <p:spTgt spid="13"/>
                                        </p:tgtEl>
                                        <p:attrNameLst>
                                          <p:attrName>ppt_w</p:attrName>
                                        </p:attrNameLst>
                                      </p:cBhvr>
                                      <p:tavLst>
                                        <p:tav tm="0">
                                          <p:val>
                                            <p:fltVal val="0"/>
                                          </p:val>
                                        </p:tav>
                                        <p:tav tm="100000">
                                          <p:val>
                                            <p:strVal val="#ppt_w"/>
                                          </p:val>
                                        </p:tav>
                                      </p:tavLst>
                                    </p:anim>
                                    <p:anim calcmode="lin" valueType="num">
                                      <p:cBhvr>
                                        <p:cTn id="66" dur="750" fill="hold"/>
                                        <p:tgtEl>
                                          <p:spTgt spid="13"/>
                                        </p:tgtEl>
                                        <p:attrNameLst>
                                          <p:attrName>ppt_h</p:attrName>
                                        </p:attrNameLst>
                                      </p:cBhvr>
                                      <p:tavLst>
                                        <p:tav tm="0">
                                          <p:val>
                                            <p:fltVal val="0"/>
                                          </p:val>
                                        </p:tav>
                                        <p:tav tm="100000">
                                          <p:val>
                                            <p:strVal val="#ppt_h"/>
                                          </p:val>
                                        </p:tav>
                                      </p:tavLst>
                                    </p:anim>
                                    <p:animEffect transition="in" filter="fade">
                                      <p:cBhvr>
                                        <p:cTn id="67" dur="750"/>
                                        <p:tgtEl>
                                          <p:spTgt spid="13"/>
                                        </p:tgtEl>
                                      </p:cBhvr>
                                    </p:animEffect>
                                  </p:childTnLst>
                                </p:cTn>
                              </p:par>
                              <p:par>
                                <p:cTn id="68" presetID="53" presetClass="entr" presetSubtype="16" fill="hold" grpId="0" nodeType="withEffect">
                                  <p:stCondLst>
                                    <p:cond delay="2000"/>
                                  </p:stCondLst>
                                  <p:childTnLst>
                                    <p:set>
                                      <p:cBhvr>
                                        <p:cTn id="69" dur="1" fill="hold">
                                          <p:stCondLst>
                                            <p:cond delay="0"/>
                                          </p:stCondLst>
                                        </p:cTn>
                                        <p:tgtEl>
                                          <p:spTgt spid="14"/>
                                        </p:tgtEl>
                                        <p:attrNameLst>
                                          <p:attrName>style.visibility</p:attrName>
                                        </p:attrNameLst>
                                      </p:cBhvr>
                                      <p:to>
                                        <p:strVal val="visible"/>
                                      </p:to>
                                    </p:set>
                                    <p:anim calcmode="lin" valueType="num">
                                      <p:cBhvr>
                                        <p:cTn id="70" dur="750" fill="hold"/>
                                        <p:tgtEl>
                                          <p:spTgt spid="14"/>
                                        </p:tgtEl>
                                        <p:attrNameLst>
                                          <p:attrName>ppt_w</p:attrName>
                                        </p:attrNameLst>
                                      </p:cBhvr>
                                      <p:tavLst>
                                        <p:tav tm="0">
                                          <p:val>
                                            <p:fltVal val="0"/>
                                          </p:val>
                                        </p:tav>
                                        <p:tav tm="100000">
                                          <p:val>
                                            <p:strVal val="#ppt_w"/>
                                          </p:val>
                                        </p:tav>
                                      </p:tavLst>
                                    </p:anim>
                                    <p:anim calcmode="lin" valueType="num">
                                      <p:cBhvr>
                                        <p:cTn id="71" dur="750" fill="hold"/>
                                        <p:tgtEl>
                                          <p:spTgt spid="14"/>
                                        </p:tgtEl>
                                        <p:attrNameLst>
                                          <p:attrName>ppt_h</p:attrName>
                                        </p:attrNameLst>
                                      </p:cBhvr>
                                      <p:tavLst>
                                        <p:tav tm="0">
                                          <p:val>
                                            <p:fltVal val="0"/>
                                          </p:val>
                                        </p:tav>
                                        <p:tav tm="100000">
                                          <p:val>
                                            <p:strVal val="#ppt_h"/>
                                          </p:val>
                                        </p:tav>
                                      </p:tavLst>
                                    </p:anim>
                                    <p:animEffect transition="in" filter="fade">
                                      <p:cBhvr>
                                        <p:cTn id="72" dur="750"/>
                                        <p:tgtEl>
                                          <p:spTgt spid="14"/>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27"/>
                                        </p:tgtEl>
                                        <p:attrNameLst>
                                          <p:attrName>style.visibility</p:attrName>
                                        </p:attrNameLst>
                                      </p:cBhvr>
                                      <p:to>
                                        <p:strVal val="visible"/>
                                      </p:to>
                                    </p:set>
                                    <p:anim calcmode="lin" valueType="num">
                                      <p:cBhvr>
                                        <p:cTn id="75" dur="750" fill="hold"/>
                                        <p:tgtEl>
                                          <p:spTgt spid="27"/>
                                        </p:tgtEl>
                                        <p:attrNameLst>
                                          <p:attrName>ppt_w</p:attrName>
                                        </p:attrNameLst>
                                      </p:cBhvr>
                                      <p:tavLst>
                                        <p:tav tm="0">
                                          <p:val>
                                            <p:fltVal val="0"/>
                                          </p:val>
                                        </p:tav>
                                        <p:tav tm="100000">
                                          <p:val>
                                            <p:strVal val="#ppt_w"/>
                                          </p:val>
                                        </p:tav>
                                      </p:tavLst>
                                    </p:anim>
                                    <p:anim calcmode="lin" valueType="num">
                                      <p:cBhvr>
                                        <p:cTn id="76" dur="750" fill="hold"/>
                                        <p:tgtEl>
                                          <p:spTgt spid="27"/>
                                        </p:tgtEl>
                                        <p:attrNameLst>
                                          <p:attrName>ppt_h</p:attrName>
                                        </p:attrNameLst>
                                      </p:cBhvr>
                                      <p:tavLst>
                                        <p:tav tm="0">
                                          <p:val>
                                            <p:fltVal val="0"/>
                                          </p:val>
                                        </p:tav>
                                        <p:tav tm="100000">
                                          <p:val>
                                            <p:strVal val="#ppt_h"/>
                                          </p:val>
                                        </p:tav>
                                      </p:tavLst>
                                    </p:anim>
                                    <p:animEffect transition="in" filter="fade">
                                      <p:cBhvr>
                                        <p:cTn id="77"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3" grpId="0"/>
      <p:bldP spid="14" grpId="0"/>
      <p:bldP spid="24" grpId="0" animBg="1"/>
      <p:bldP spid="25" grpId="0"/>
      <p:bldP spid="2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Freeform 6"/>
          <p:cNvSpPr/>
          <p:nvPr/>
        </p:nvSpPr>
        <p:spPr bwMode="auto">
          <a:xfrm>
            <a:off x="755576" y="1424023"/>
            <a:ext cx="2349218" cy="280391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rgbClr val="21A3D0"/>
          </a:solidFill>
          <a:ln>
            <a:noFill/>
          </a:ln>
        </p:spPr>
        <p:txBody>
          <a:bodyPr vert="horz" wrap="square" lIns="68562" tIns="34281" rIns="68562" bIns="34281"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9" name="Freeform 6"/>
          <p:cNvSpPr/>
          <p:nvPr/>
        </p:nvSpPr>
        <p:spPr bwMode="auto">
          <a:xfrm>
            <a:off x="2831223" y="2474869"/>
            <a:ext cx="1494106" cy="178329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rgbClr val="21A3D0"/>
          </a:solidFill>
          <a:ln>
            <a:noFill/>
          </a:ln>
        </p:spPr>
        <p:txBody>
          <a:bodyPr vert="horz" wrap="square" lIns="68562" tIns="34281" rIns="68562" bIns="34281"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bwMode="auto">
          <a:xfrm>
            <a:off x="2435171" y="1419622"/>
            <a:ext cx="701804" cy="702078"/>
          </a:xfrm>
          <a:prstGeom prst="ellipse">
            <a:avLst/>
          </a:prstGeom>
          <a:solidFill>
            <a:srgbClr val="21A3D0"/>
          </a:solidFill>
          <a:ln w="9525" cap="flat" cmpd="sng" algn="ctr">
            <a:solidFill>
              <a:srgbClr val="F8F8F8"/>
            </a:solidFill>
            <a:prstDash val="solid"/>
            <a:round/>
            <a:headEnd type="none" w="med" len="med"/>
            <a:tailEnd type="none" w="med" len="med"/>
          </a:ln>
          <a:effectLst/>
        </p:spPr>
        <p:txBody>
          <a:bodyPr vert="horz" wrap="square" lIns="68562" tIns="34281" rIns="68562" bIns="34281" numCol="1" rtlCol="0" anchor="t" anchorCtr="0" compatLnSpc="1"/>
          <a:lstStyle/>
          <a:p>
            <a:pPr defTabSz="685165"/>
            <a:endParaRPr lang="zh-CN" altLang="en-US" sz="1300">
              <a:latin typeface="微软雅黑" panose="020B0503020204020204" pitchFamily="34" charset="-122"/>
              <a:ea typeface="微软雅黑" panose="020B0503020204020204" pitchFamily="34" charset="-122"/>
            </a:endParaRPr>
          </a:p>
        </p:txBody>
      </p:sp>
      <p:sp>
        <p:nvSpPr>
          <p:cNvPr id="11" name="椭圆 10"/>
          <p:cNvSpPr/>
          <p:nvPr/>
        </p:nvSpPr>
        <p:spPr bwMode="auto">
          <a:xfrm>
            <a:off x="4031927" y="2637864"/>
            <a:ext cx="586805" cy="587034"/>
          </a:xfrm>
          <a:prstGeom prst="ellipse">
            <a:avLst/>
          </a:prstGeom>
          <a:solidFill>
            <a:srgbClr val="21A3D0"/>
          </a:solidFill>
          <a:ln w="9525" cap="flat" cmpd="sng" algn="ctr">
            <a:solidFill>
              <a:srgbClr val="F8F8F8"/>
            </a:solidFill>
            <a:prstDash val="solid"/>
            <a:round/>
            <a:headEnd type="none" w="med" len="med"/>
            <a:tailEnd type="none" w="med" len="med"/>
          </a:ln>
          <a:effectLst/>
        </p:spPr>
        <p:txBody>
          <a:bodyPr vert="horz" wrap="square" lIns="68562" tIns="34281" rIns="68562" bIns="34281" numCol="1" rtlCol="0" anchor="t" anchorCtr="0" compatLnSpc="1"/>
          <a:lstStyle/>
          <a:p>
            <a:pPr defTabSz="685165"/>
            <a:endParaRPr lang="zh-CN" altLang="en-US" sz="1300">
              <a:latin typeface="微软雅黑" panose="020B0503020204020204" pitchFamily="34" charset="-122"/>
              <a:ea typeface="微软雅黑" panose="020B0503020204020204" pitchFamily="34" charset="-122"/>
            </a:endParaRPr>
          </a:p>
        </p:txBody>
      </p:sp>
      <p:sp>
        <p:nvSpPr>
          <p:cNvPr id="12" name="TextBox 6"/>
          <p:cNvSpPr txBox="1"/>
          <p:nvPr/>
        </p:nvSpPr>
        <p:spPr>
          <a:xfrm>
            <a:off x="2483768" y="1562912"/>
            <a:ext cx="667454" cy="377008"/>
          </a:xfrm>
          <a:prstGeom prst="rect">
            <a:avLst/>
          </a:prstGeom>
          <a:noFill/>
        </p:spPr>
        <p:txBody>
          <a:bodyPr wrap="none" lIns="68562" tIns="34281" rIns="68562" bIns="34281" rtlCol="0">
            <a:spAutoFit/>
          </a:bodyPr>
          <a:lstStyle/>
          <a:p>
            <a:pPr algn="ctr"/>
            <a:r>
              <a:rPr lang="en-US" altLang="zh-CN" sz="2000" dirty="0">
                <a:solidFill>
                  <a:srgbClr val="F8F8F8"/>
                </a:solidFill>
                <a:latin typeface="微软雅黑" panose="020B0503020204020204" pitchFamily="34" charset="-122"/>
                <a:ea typeface="微软雅黑" panose="020B0503020204020204" pitchFamily="34" charset="-122"/>
              </a:rPr>
              <a:t>75%</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13" name="TextBox 8"/>
          <p:cNvSpPr txBox="1"/>
          <p:nvPr/>
        </p:nvSpPr>
        <p:spPr>
          <a:xfrm>
            <a:off x="4031056" y="2758266"/>
            <a:ext cx="612952" cy="346230"/>
          </a:xfrm>
          <a:prstGeom prst="rect">
            <a:avLst/>
          </a:prstGeom>
          <a:noFill/>
        </p:spPr>
        <p:txBody>
          <a:bodyPr wrap="none" lIns="68562" tIns="34281" rIns="68562" bIns="34281" rtlCol="0">
            <a:spAutoFit/>
          </a:bodyPr>
          <a:lstStyle/>
          <a:p>
            <a:r>
              <a:rPr lang="en-US" altLang="zh-CN" dirty="0">
                <a:solidFill>
                  <a:srgbClr val="F8F8F8"/>
                </a:solidFill>
                <a:latin typeface="微软雅黑" panose="020B0503020204020204" pitchFamily="34" charset="-122"/>
                <a:ea typeface="微软雅黑" panose="020B0503020204020204" pitchFamily="34" charset="-122"/>
              </a:rPr>
              <a:t>34%</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14" name="TextBox 9"/>
          <p:cNvSpPr txBox="1"/>
          <p:nvPr/>
        </p:nvSpPr>
        <p:spPr>
          <a:xfrm>
            <a:off x="1619786" y="1851670"/>
            <a:ext cx="753758" cy="438581"/>
          </a:xfrm>
          <a:prstGeom prst="rect">
            <a:avLst/>
          </a:prstGeom>
          <a:noFill/>
        </p:spPr>
        <p:txBody>
          <a:bodyPr wrap="none" lIns="68562" tIns="34281" rIns="68562" bIns="34281" rtlCol="0">
            <a:spAutoFit/>
          </a:bodyPr>
          <a:lstStyle/>
          <a:p>
            <a:r>
              <a:rPr lang="zh-CN" altLang="en-US" sz="2400" dirty="0">
                <a:solidFill>
                  <a:srgbClr val="F8F8F8"/>
                </a:solidFill>
                <a:latin typeface="微软雅黑" panose="020B0503020204020204" pitchFamily="34" charset="-122"/>
                <a:ea typeface="微软雅黑" panose="020B0503020204020204" pitchFamily="34" charset="-122"/>
              </a:rPr>
              <a:t>目标</a:t>
            </a:r>
            <a:endParaRPr lang="zh-CN" altLang="en-US" sz="2400" dirty="0">
              <a:solidFill>
                <a:srgbClr val="F8F8F8"/>
              </a:solidFill>
              <a:latin typeface="微软雅黑" panose="020B0503020204020204" pitchFamily="34" charset="-122"/>
              <a:ea typeface="微软雅黑" panose="020B0503020204020204" pitchFamily="34" charset="-122"/>
            </a:endParaRPr>
          </a:p>
        </p:txBody>
      </p:sp>
      <p:sp>
        <p:nvSpPr>
          <p:cNvPr id="15" name="TextBox 10"/>
          <p:cNvSpPr txBox="1"/>
          <p:nvPr/>
        </p:nvSpPr>
        <p:spPr>
          <a:xfrm>
            <a:off x="940954" y="2419983"/>
            <a:ext cx="1957943" cy="992561"/>
          </a:xfrm>
          <a:prstGeom prst="rect">
            <a:avLst/>
          </a:prstGeom>
          <a:noFill/>
        </p:spPr>
        <p:txBody>
          <a:bodyPr wrap="square" lIns="68562" tIns="34281" rIns="68562" bIns="34281" rtlCol="0">
            <a:spAutoFit/>
          </a:bodyPr>
          <a:lstStyle/>
          <a:p>
            <a:pPr algn="ctr"/>
            <a:r>
              <a:rPr lang="zh-CN" altLang="en-US" sz="1200" dirty="0" smtClean="0">
                <a:solidFill>
                  <a:srgbClr val="F8F8F8"/>
                </a:solidFill>
                <a:latin typeface="微软雅黑" panose="020B0503020204020204" pitchFamily="34" charset="-122"/>
                <a:ea typeface="微软雅黑" panose="020B0503020204020204" pitchFamily="34" charset="-122"/>
              </a:rPr>
              <a:t>请输入您的文字对目标进行说明</a:t>
            </a:r>
            <a:r>
              <a:rPr lang="zh-CN" altLang="en-US" sz="1200" dirty="0">
                <a:solidFill>
                  <a:srgbClr val="F8F8F8"/>
                </a:solidFill>
                <a:latin typeface="微软雅黑" panose="020B0503020204020204" pitchFamily="34" charset="-122"/>
                <a:ea typeface="微软雅黑" panose="020B0503020204020204" pitchFamily="34" charset="-122"/>
              </a:rPr>
              <a:t>请输入您的文字对目标进行</a:t>
            </a:r>
            <a:r>
              <a:rPr lang="zh-CN" altLang="en-US" sz="1200" dirty="0" smtClean="0">
                <a:solidFill>
                  <a:srgbClr val="F8F8F8"/>
                </a:solidFill>
                <a:latin typeface="微软雅黑" panose="020B0503020204020204" pitchFamily="34" charset="-122"/>
                <a:ea typeface="微软雅黑" panose="020B0503020204020204" pitchFamily="34" charset="-122"/>
              </a:rPr>
              <a:t>说明请</a:t>
            </a:r>
            <a:r>
              <a:rPr lang="zh-CN" altLang="en-US" sz="1200" dirty="0">
                <a:solidFill>
                  <a:srgbClr val="F8F8F8"/>
                </a:solidFill>
                <a:latin typeface="微软雅黑" panose="020B0503020204020204" pitchFamily="34" charset="-122"/>
                <a:ea typeface="微软雅黑" panose="020B0503020204020204" pitchFamily="34" charset="-122"/>
              </a:rPr>
              <a:t>输入您的文字对目标进行说明</a:t>
            </a:r>
            <a:endParaRPr lang="zh-CN" altLang="en-US" sz="1200" dirty="0">
              <a:solidFill>
                <a:srgbClr val="F8F8F8"/>
              </a:solidFill>
              <a:latin typeface="微软雅黑" panose="020B0503020204020204" pitchFamily="34" charset="-122"/>
              <a:ea typeface="微软雅黑" panose="020B0503020204020204" pitchFamily="34" charset="-122"/>
            </a:endParaRPr>
          </a:p>
          <a:p>
            <a:pPr algn="ctr"/>
            <a:endParaRPr lang="zh-CN" altLang="en-US" sz="1200" dirty="0">
              <a:solidFill>
                <a:srgbClr val="F8F8F8"/>
              </a:solidFill>
              <a:latin typeface="微软雅黑" panose="020B0503020204020204" pitchFamily="34" charset="-122"/>
              <a:ea typeface="微软雅黑" panose="020B0503020204020204" pitchFamily="34" charset="-122"/>
            </a:endParaRPr>
          </a:p>
        </p:txBody>
      </p:sp>
      <p:sp>
        <p:nvSpPr>
          <p:cNvPr id="16" name="TextBox 11"/>
          <p:cNvSpPr txBox="1"/>
          <p:nvPr/>
        </p:nvSpPr>
        <p:spPr>
          <a:xfrm>
            <a:off x="3272504" y="2789983"/>
            <a:ext cx="651424" cy="377008"/>
          </a:xfrm>
          <a:prstGeom prst="rect">
            <a:avLst/>
          </a:prstGeom>
          <a:noFill/>
        </p:spPr>
        <p:txBody>
          <a:bodyPr wrap="none" lIns="68562" tIns="34281" rIns="68562" bIns="34281" rtlCol="0">
            <a:spAutoFit/>
          </a:bodyPr>
          <a:lstStyle/>
          <a:p>
            <a:r>
              <a:rPr lang="zh-CN" altLang="en-US" sz="2000" dirty="0">
                <a:solidFill>
                  <a:srgbClr val="F8F8F8"/>
                </a:solidFill>
                <a:latin typeface="微软雅黑" panose="020B0503020204020204" pitchFamily="34" charset="-122"/>
                <a:ea typeface="微软雅黑" panose="020B0503020204020204" pitchFamily="34" charset="-122"/>
              </a:rPr>
              <a:t>实际</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17" name="TextBox 12"/>
          <p:cNvSpPr txBox="1"/>
          <p:nvPr/>
        </p:nvSpPr>
        <p:spPr>
          <a:xfrm>
            <a:off x="2925994" y="3219822"/>
            <a:ext cx="1399336" cy="438563"/>
          </a:xfrm>
          <a:prstGeom prst="rect">
            <a:avLst/>
          </a:prstGeom>
          <a:noFill/>
        </p:spPr>
        <p:txBody>
          <a:bodyPr wrap="square" lIns="68562" tIns="34281" rIns="68562" bIns="34281" rtlCol="0">
            <a:spAutoFit/>
          </a:bodyPr>
          <a:lstStyle/>
          <a:p>
            <a:pPr algn="ctr"/>
            <a:r>
              <a:rPr lang="zh-CN" altLang="en-US" sz="1200" dirty="0" smtClean="0">
                <a:solidFill>
                  <a:srgbClr val="F8F8F8"/>
                </a:solidFill>
                <a:latin typeface="微软雅黑" panose="020B0503020204020204" pitchFamily="34" charset="-122"/>
                <a:ea typeface="微软雅黑" panose="020B0503020204020204" pitchFamily="34" charset="-122"/>
              </a:rPr>
              <a:t>请输入您的文字对实际情况进行说明</a:t>
            </a:r>
            <a:endParaRPr lang="zh-CN" altLang="en-US" sz="1200" dirty="0">
              <a:solidFill>
                <a:srgbClr val="F8F8F8"/>
              </a:solidFill>
              <a:latin typeface="微软雅黑" panose="020B0503020204020204" pitchFamily="34" charset="-122"/>
              <a:ea typeface="微软雅黑" panose="020B0503020204020204" pitchFamily="34" charset="-122"/>
            </a:endParaRPr>
          </a:p>
        </p:txBody>
      </p:sp>
      <p:sp>
        <p:nvSpPr>
          <p:cNvPr id="18" name="TextBox 13"/>
          <p:cNvSpPr txBox="1"/>
          <p:nvPr/>
        </p:nvSpPr>
        <p:spPr>
          <a:xfrm>
            <a:off x="3461571" y="1475823"/>
            <a:ext cx="4298963" cy="807895"/>
          </a:xfrm>
          <a:prstGeom prst="rect">
            <a:avLst/>
          </a:prstGeom>
          <a:noFill/>
        </p:spPr>
        <p:txBody>
          <a:bodyPr wrap="square" lIns="68562" tIns="34281" rIns="68562" bIns="34281"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4"/>
          <p:cNvSpPr txBox="1"/>
          <p:nvPr/>
        </p:nvSpPr>
        <p:spPr>
          <a:xfrm>
            <a:off x="4788024" y="2947341"/>
            <a:ext cx="3600399" cy="992561"/>
          </a:xfrm>
          <a:prstGeom prst="rect">
            <a:avLst/>
          </a:prstGeom>
          <a:noFill/>
        </p:spPr>
        <p:txBody>
          <a:bodyPr wrap="square" lIns="68562" tIns="34281" rIns="68562" bIns="34281"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6"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435">
                                          <p:stCondLst>
                                            <p:cond delay="0"/>
                                          </p:stCondLst>
                                        </p:cTn>
                                        <p:tgtEl>
                                          <p:spTgt spid="8"/>
                                        </p:tgtEl>
                                      </p:cBhvr>
                                    </p:animEffect>
                                    <p:anim calcmode="lin" valueType="num">
                                      <p:cBhvr>
                                        <p:cTn id="26" dur="1367"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498"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498" tmFilter="0, 0; 0.125,0.2665; 0.25,0.4; 0.375,0.465; 0.5,0.5;  0.625,0.535; 0.75,0.6; 0.875,0.7335; 1,1">
                                          <p:stCondLst>
                                            <p:cond delay="498"/>
                                          </p:stCondLst>
                                        </p:cTn>
                                        <p:tgtEl>
                                          <p:spTgt spid="8"/>
                                        </p:tgtEl>
                                        <p:attrNameLst>
                                          <p:attrName>ppt_y</p:attrName>
                                        </p:attrNameLst>
                                      </p:cBhvr>
                                      <p:tavLst>
                                        <p:tav tm="0" fmla="#ppt_y-sin(pi*$)/9">
                                          <p:val>
                                            <p:fltVal val="0"/>
                                          </p:val>
                                        </p:tav>
                                        <p:tav tm="100000">
                                          <p:val>
                                            <p:fltVal val="1"/>
                                          </p:val>
                                        </p:tav>
                                      </p:tavLst>
                                    </p:anim>
                                    <p:anim calcmode="lin" valueType="num">
                                      <p:cBhvr>
                                        <p:cTn id="29" dur="249" tmFilter="0, 0; 0.125,0.2665; 0.25,0.4; 0.375,0.465; 0.5,0.5;  0.625,0.535; 0.75,0.6; 0.875,0.7335; 1,1">
                                          <p:stCondLst>
                                            <p:cond delay="993"/>
                                          </p:stCondLst>
                                        </p:cTn>
                                        <p:tgtEl>
                                          <p:spTgt spid="8"/>
                                        </p:tgtEl>
                                        <p:attrNameLst>
                                          <p:attrName>ppt_y</p:attrName>
                                        </p:attrNameLst>
                                      </p:cBhvr>
                                      <p:tavLst>
                                        <p:tav tm="0" fmla="#ppt_y-sin(pi*$)/27">
                                          <p:val>
                                            <p:fltVal val="0"/>
                                          </p:val>
                                        </p:tav>
                                        <p:tav tm="100000">
                                          <p:val>
                                            <p:fltVal val="1"/>
                                          </p:val>
                                        </p:tav>
                                      </p:tavLst>
                                    </p:anim>
                                    <p:anim calcmode="lin" valueType="num">
                                      <p:cBhvr>
                                        <p:cTn id="30" dur="123" tmFilter="0, 0; 0.125,0.2665; 0.25,0.4; 0.375,0.465; 0.5,0.5;  0.625,0.535; 0.75,0.6; 0.875,0.7335; 1,1">
                                          <p:stCondLst>
                                            <p:cond delay="1242"/>
                                          </p:stCondLst>
                                        </p:cTn>
                                        <p:tgtEl>
                                          <p:spTgt spid="8"/>
                                        </p:tgtEl>
                                        <p:attrNameLst>
                                          <p:attrName>ppt_y</p:attrName>
                                        </p:attrNameLst>
                                      </p:cBhvr>
                                      <p:tavLst>
                                        <p:tav tm="0" fmla="#ppt_y-sin(pi*$)/81">
                                          <p:val>
                                            <p:fltVal val="0"/>
                                          </p:val>
                                        </p:tav>
                                        <p:tav tm="100000">
                                          <p:val>
                                            <p:fltVal val="1"/>
                                          </p:val>
                                        </p:tav>
                                      </p:tavLst>
                                    </p:anim>
                                    <p:animScale>
                                      <p:cBhvr>
                                        <p:cTn id="31" dur="20">
                                          <p:stCondLst>
                                            <p:cond delay="487"/>
                                          </p:stCondLst>
                                        </p:cTn>
                                        <p:tgtEl>
                                          <p:spTgt spid="8"/>
                                        </p:tgtEl>
                                      </p:cBhvr>
                                      <p:to x="100000" y="60000"/>
                                    </p:animScale>
                                    <p:animScale>
                                      <p:cBhvr>
                                        <p:cTn id="32" dur="124" decel="50000">
                                          <p:stCondLst>
                                            <p:cond delay="507"/>
                                          </p:stCondLst>
                                        </p:cTn>
                                        <p:tgtEl>
                                          <p:spTgt spid="8"/>
                                        </p:tgtEl>
                                      </p:cBhvr>
                                      <p:to x="100000" y="100000"/>
                                    </p:animScale>
                                    <p:animScale>
                                      <p:cBhvr>
                                        <p:cTn id="33" dur="20">
                                          <p:stCondLst>
                                            <p:cond delay="984"/>
                                          </p:stCondLst>
                                        </p:cTn>
                                        <p:tgtEl>
                                          <p:spTgt spid="8"/>
                                        </p:tgtEl>
                                      </p:cBhvr>
                                      <p:to x="100000" y="80000"/>
                                    </p:animScale>
                                    <p:animScale>
                                      <p:cBhvr>
                                        <p:cTn id="34" dur="124" decel="50000">
                                          <p:stCondLst>
                                            <p:cond delay="1004"/>
                                          </p:stCondLst>
                                        </p:cTn>
                                        <p:tgtEl>
                                          <p:spTgt spid="8"/>
                                        </p:tgtEl>
                                      </p:cBhvr>
                                      <p:to x="100000" y="100000"/>
                                    </p:animScale>
                                    <p:animScale>
                                      <p:cBhvr>
                                        <p:cTn id="35" dur="20">
                                          <p:stCondLst>
                                            <p:cond delay="1231"/>
                                          </p:stCondLst>
                                        </p:cTn>
                                        <p:tgtEl>
                                          <p:spTgt spid="8"/>
                                        </p:tgtEl>
                                      </p:cBhvr>
                                      <p:to x="100000" y="90000"/>
                                    </p:animScale>
                                    <p:animScale>
                                      <p:cBhvr>
                                        <p:cTn id="36" dur="124" decel="50000">
                                          <p:stCondLst>
                                            <p:cond delay="1251"/>
                                          </p:stCondLst>
                                        </p:cTn>
                                        <p:tgtEl>
                                          <p:spTgt spid="8"/>
                                        </p:tgtEl>
                                      </p:cBhvr>
                                      <p:to x="100000" y="100000"/>
                                    </p:animScale>
                                    <p:animScale>
                                      <p:cBhvr>
                                        <p:cTn id="37" dur="20">
                                          <p:stCondLst>
                                            <p:cond delay="1356"/>
                                          </p:stCondLst>
                                        </p:cTn>
                                        <p:tgtEl>
                                          <p:spTgt spid="8"/>
                                        </p:tgtEl>
                                      </p:cBhvr>
                                      <p:to x="100000" y="95000"/>
                                    </p:animScale>
                                    <p:animScale>
                                      <p:cBhvr>
                                        <p:cTn id="38" dur="124" decel="50000">
                                          <p:stCondLst>
                                            <p:cond delay="1376"/>
                                          </p:stCondLst>
                                        </p:cTn>
                                        <p:tgtEl>
                                          <p:spTgt spid="8"/>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435">
                                          <p:stCondLst>
                                            <p:cond delay="0"/>
                                          </p:stCondLst>
                                        </p:cTn>
                                        <p:tgtEl>
                                          <p:spTgt spid="9"/>
                                        </p:tgtEl>
                                      </p:cBhvr>
                                    </p:animEffect>
                                    <p:anim calcmode="lin" valueType="num">
                                      <p:cBhvr>
                                        <p:cTn id="42"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45"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46"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47" dur="20">
                                          <p:stCondLst>
                                            <p:cond delay="487"/>
                                          </p:stCondLst>
                                        </p:cTn>
                                        <p:tgtEl>
                                          <p:spTgt spid="9"/>
                                        </p:tgtEl>
                                      </p:cBhvr>
                                      <p:to x="100000" y="60000"/>
                                    </p:animScale>
                                    <p:animScale>
                                      <p:cBhvr>
                                        <p:cTn id="48" dur="124" decel="50000">
                                          <p:stCondLst>
                                            <p:cond delay="507"/>
                                          </p:stCondLst>
                                        </p:cTn>
                                        <p:tgtEl>
                                          <p:spTgt spid="9"/>
                                        </p:tgtEl>
                                      </p:cBhvr>
                                      <p:to x="100000" y="100000"/>
                                    </p:animScale>
                                    <p:animScale>
                                      <p:cBhvr>
                                        <p:cTn id="49" dur="20">
                                          <p:stCondLst>
                                            <p:cond delay="984"/>
                                          </p:stCondLst>
                                        </p:cTn>
                                        <p:tgtEl>
                                          <p:spTgt spid="9"/>
                                        </p:tgtEl>
                                      </p:cBhvr>
                                      <p:to x="100000" y="80000"/>
                                    </p:animScale>
                                    <p:animScale>
                                      <p:cBhvr>
                                        <p:cTn id="50" dur="124" decel="50000">
                                          <p:stCondLst>
                                            <p:cond delay="1004"/>
                                          </p:stCondLst>
                                        </p:cTn>
                                        <p:tgtEl>
                                          <p:spTgt spid="9"/>
                                        </p:tgtEl>
                                      </p:cBhvr>
                                      <p:to x="100000" y="100000"/>
                                    </p:animScale>
                                    <p:animScale>
                                      <p:cBhvr>
                                        <p:cTn id="51" dur="20">
                                          <p:stCondLst>
                                            <p:cond delay="1231"/>
                                          </p:stCondLst>
                                        </p:cTn>
                                        <p:tgtEl>
                                          <p:spTgt spid="9"/>
                                        </p:tgtEl>
                                      </p:cBhvr>
                                      <p:to x="100000" y="90000"/>
                                    </p:animScale>
                                    <p:animScale>
                                      <p:cBhvr>
                                        <p:cTn id="52" dur="124" decel="50000">
                                          <p:stCondLst>
                                            <p:cond delay="1251"/>
                                          </p:stCondLst>
                                        </p:cTn>
                                        <p:tgtEl>
                                          <p:spTgt spid="9"/>
                                        </p:tgtEl>
                                      </p:cBhvr>
                                      <p:to x="100000" y="100000"/>
                                    </p:animScale>
                                    <p:animScale>
                                      <p:cBhvr>
                                        <p:cTn id="53" dur="20">
                                          <p:stCondLst>
                                            <p:cond delay="1356"/>
                                          </p:stCondLst>
                                        </p:cTn>
                                        <p:tgtEl>
                                          <p:spTgt spid="9"/>
                                        </p:tgtEl>
                                      </p:cBhvr>
                                      <p:to x="100000" y="95000"/>
                                    </p:animScale>
                                    <p:animScale>
                                      <p:cBhvr>
                                        <p:cTn id="54" dur="124" decel="50000">
                                          <p:stCondLst>
                                            <p:cond delay="1376"/>
                                          </p:stCondLst>
                                        </p:cTn>
                                        <p:tgtEl>
                                          <p:spTgt spid="9"/>
                                        </p:tgtEl>
                                      </p:cBhvr>
                                      <p:to x="100000" y="100000"/>
                                    </p:animScale>
                                  </p:childTnLst>
                                </p:cTn>
                              </p:par>
                            </p:childTnLst>
                          </p:cTn>
                        </p:par>
                        <p:par>
                          <p:cTn id="55" fill="hold">
                            <p:stCondLst>
                              <p:cond delay="2000"/>
                            </p:stCondLst>
                            <p:childTnLst>
                              <p:par>
                                <p:cTn id="56" presetID="31"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90"/>
                                          </p:val>
                                        </p:tav>
                                        <p:tav tm="100000">
                                          <p:val>
                                            <p:fltVal val="0"/>
                                          </p:val>
                                        </p:tav>
                                      </p:tavLst>
                                    </p:anim>
                                    <p:animEffect transition="in" filter="fade">
                                      <p:cBhvr>
                                        <p:cTn id="61" dur="500"/>
                                        <p:tgtEl>
                                          <p:spTgt spid="14"/>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 calcmode="lin" valueType="num">
                                      <p:cBhvr>
                                        <p:cTn id="66" dur="500" fill="hold"/>
                                        <p:tgtEl>
                                          <p:spTgt spid="15"/>
                                        </p:tgtEl>
                                        <p:attrNameLst>
                                          <p:attrName>style.rotation</p:attrName>
                                        </p:attrNameLst>
                                      </p:cBhvr>
                                      <p:tavLst>
                                        <p:tav tm="0">
                                          <p:val>
                                            <p:fltVal val="90"/>
                                          </p:val>
                                        </p:tav>
                                        <p:tav tm="100000">
                                          <p:val>
                                            <p:fltVal val="0"/>
                                          </p:val>
                                        </p:tav>
                                      </p:tavLst>
                                    </p:anim>
                                    <p:animEffect transition="in" filter="fade">
                                      <p:cBhvr>
                                        <p:cTn id="67" dur="500"/>
                                        <p:tgtEl>
                                          <p:spTgt spid="15"/>
                                        </p:tgtEl>
                                      </p:cBhvr>
                                    </p:animEffect>
                                  </p:childTnLst>
                                </p:cTn>
                              </p:par>
                            </p:childTnLst>
                          </p:cTn>
                        </p:par>
                        <p:par>
                          <p:cTn id="68" fill="hold">
                            <p:stCondLst>
                              <p:cond delay="2500"/>
                            </p:stCondLst>
                            <p:childTnLst>
                              <p:par>
                                <p:cTn id="69" presetID="52"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Scale>
                                      <p:cBhvr>
                                        <p:cTn id="71"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10"/>
                                        </p:tgtEl>
                                        <p:attrNameLst>
                                          <p:attrName>ppt_x</p:attrName>
                                          <p:attrName>ppt_y</p:attrName>
                                        </p:attrNameLst>
                                      </p:cBhvr>
                                    </p:animMotion>
                                    <p:animEffect transition="in" filter="fade">
                                      <p:cBhvr>
                                        <p:cTn id="73" dur="1000"/>
                                        <p:tgtEl>
                                          <p:spTgt spid="10"/>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Scale>
                                      <p:cBhvr>
                                        <p:cTn id="76"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12"/>
                                        </p:tgtEl>
                                        <p:attrNameLst>
                                          <p:attrName>ppt_x</p:attrName>
                                          <p:attrName>ppt_y</p:attrName>
                                        </p:attrNameLst>
                                      </p:cBhvr>
                                    </p:animMotion>
                                    <p:animEffect transition="in" filter="fade">
                                      <p:cBhvr>
                                        <p:cTn id="78" dur="1000"/>
                                        <p:tgtEl>
                                          <p:spTgt spid="12"/>
                                        </p:tgtEl>
                                      </p:cBhvr>
                                    </p:animEffect>
                                  </p:childTnLst>
                                </p:cTn>
                              </p:par>
                            </p:childTnLst>
                          </p:cTn>
                        </p:par>
                        <p:par>
                          <p:cTn id="79" fill="hold">
                            <p:stCondLst>
                              <p:cond delay="3500"/>
                            </p:stCondLst>
                            <p:childTnLst>
                              <p:par>
                                <p:cTn id="80" presetID="22" presetClass="entr" presetSubtype="2"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right)">
                                      <p:cBhvr>
                                        <p:cTn id="82" dur="500"/>
                                        <p:tgtEl>
                                          <p:spTgt spid="18"/>
                                        </p:tgtEl>
                                      </p:cBhvr>
                                    </p:animEffect>
                                  </p:childTnLst>
                                </p:cTn>
                              </p:par>
                            </p:childTnLst>
                          </p:cTn>
                        </p:par>
                        <p:par>
                          <p:cTn id="83" fill="hold">
                            <p:stCondLst>
                              <p:cond delay="4000"/>
                            </p:stCondLst>
                            <p:childTnLst>
                              <p:par>
                                <p:cTn id="84" presetID="31" presetClass="entr" presetSubtype="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 calcmode="lin" valueType="num">
                                      <p:cBhvr>
                                        <p:cTn id="88" dur="500" fill="hold"/>
                                        <p:tgtEl>
                                          <p:spTgt spid="16"/>
                                        </p:tgtEl>
                                        <p:attrNameLst>
                                          <p:attrName>style.rotation</p:attrName>
                                        </p:attrNameLst>
                                      </p:cBhvr>
                                      <p:tavLst>
                                        <p:tav tm="0">
                                          <p:val>
                                            <p:fltVal val="90"/>
                                          </p:val>
                                        </p:tav>
                                        <p:tav tm="100000">
                                          <p:val>
                                            <p:fltVal val="0"/>
                                          </p:val>
                                        </p:tav>
                                      </p:tavLst>
                                    </p:anim>
                                    <p:animEffect transition="in" filter="fade">
                                      <p:cBhvr>
                                        <p:cTn id="89" dur="500"/>
                                        <p:tgtEl>
                                          <p:spTgt spid="16"/>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500" fill="hold"/>
                                        <p:tgtEl>
                                          <p:spTgt spid="17"/>
                                        </p:tgtEl>
                                        <p:attrNameLst>
                                          <p:attrName>ppt_w</p:attrName>
                                        </p:attrNameLst>
                                      </p:cBhvr>
                                      <p:tavLst>
                                        <p:tav tm="0">
                                          <p:val>
                                            <p:fltVal val="0"/>
                                          </p:val>
                                        </p:tav>
                                        <p:tav tm="100000">
                                          <p:val>
                                            <p:strVal val="#ppt_w"/>
                                          </p:val>
                                        </p:tav>
                                      </p:tavLst>
                                    </p:anim>
                                    <p:anim calcmode="lin" valueType="num">
                                      <p:cBhvr>
                                        <p:cTn id="93" dur="500" fill="hold"/>
                                        <p:tgtEl>
                                          <p:spTgt spid="17"/>
                                        </p:tgtEl>
                                        <p:attrNameLst>
                                          <p:attrName>ppt_h</p:attrName>
                                        </p:attrNameLst>
                                      </p:cBhvr>
                                      <p:tavLst>
                                        <p:tav tm="0">
                                          <p:val>
                                            <p:fltVal val="0"/>
                                          </p:val>
                                        </p:tav>
                                        <p:tav tm="100000">
                                          <p:val>
                                            <p:strVal val="#ppt_h"/>
                                          </p:val>
                                        </p:tav>
                                      </p:tavLst>
                                    </p:anim>
                                    <p:anim calcmode="lin" valueType="num">
                                      <p:cBhvr>
                                        <p:cTn id="94" dur="500" fill="hold"/>
                                        <p:tgtEl>
                                          <p:spTgt spid="17"/>
                                        </p:tgtEl>
                                        <p:attrNameLst>
                                          <p:attrName>style.rotation</p:attrName>
                                        </p:attrNameLst>
                                      </p:cBhvr>
                                      <p:tavLst>
                                        <p:tav tm="0">
                                          <p:val>
                                            <p:fltVal val="90"/>
                                          </p:val>
                                        </p:tav>
                                        <p:tav tm="100000">
                                          <p:val>
                                            <p:fltVal val="0"/>
                                          </p:val>
                                        </p:tav>
                                      </p:tavLst>
                                    </p:anim>
                                    <p:animEffect transition="in" filter="fade">
                                      <p:cBhvr>
                                        <p:cTn id="95" dur="500"/>
                                        <p:tgtEl>
                                          <p:spTgt spid="17"/>
                                        </p:tgtEl>
                                      </p:cBhvr>
                                    </p:animEffect>
                                  </p:childTnLst>
                                </p:cTn>
                              </p:par>
                            </p:childTnLst>
                          </p:cTn>
                        </p:par>
                        <p:par>
                          <p:cTn id="96" fill="hold">
                            <p:stCondLst>
                              <p:cond delay="4500"/>
                            </p:stCondLst>
                            <p:childTnLst>
                              <p:par>
                                <p:cTn id="97" presetID="52" presetClass="entr" presetSubtype="0" fill="hold" grpId="0" nodeType="afterEffect">
                                  <p:stCondLst>
                                    <p:cond delay="0"/>
                                  </p:stCondLst>
                                  <p:childTnLst>
                                    <p:set>
                                      <p:cBhvr>
                                        <p:cTn id="98" dur="1" fill="hold">
                                          <p:stCondLst>
                                            <p:cond delay="0"/>
                                          </p:stCondLst>
                                        </p:cTn>
                                        <p:tgtEl>
                                          <p:spTgt spid="11"/>
                                        </p:tgtEl>
                                        <p:attrNameLst>
                                          <p:attrName>style.visibility</p:attrName>
                                        </p:attrNameLst>
                                      </p:cBhvr>
                                      <p:to>
                                        <p:strVal val="visible"/>
                                      </p:to>
                                    </p:set>
                                    <p:animScale>
                                      <p:cBhvr>
                                        <p:cTn id="9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11"/>
                                        </p:tgtEl>
                                        <p:attrNameLst>
                                          <p:attrName>ppt_x</p:attrName>
                                          <p:attrName>ppt_y</p:attrName>
                                        </p:attrNameLst>
                                      </p:cBhvr>
                                    </p:animMotion>
                                    <p:animEffect transition="in" filter="fade">
                                      <p:cBhvr>
                                        <p:cTn id="101" dur="1000"/>
                                        <p:tgtEl>
                                          <p:spTgt spid="11"/>
                                        </p:tgtEl>
                                      </p:cBhvr>
                                    </p:animEffect>
                                  </p:childTnLst>
                                </p:cTn>
                              </p:par>
                              <p:par>
                                <p:cTn id="102" presetID="52" presetClass="entr" presetSubtype="0" fill="hold" grpId="0" nodeType="withEffect">
                                  <p:stCondLst>
                                    <p:cond delay="0"/>
                                  </p:stCondLst>
                                  <p:childTnLst>
                                    <p:set>
                                      <p:cBhvr>
                                        <p:cTn id="103" dur="1" fill="hold">
                                          <p:stCondLst>
                                            <p:cond delay="0"/>
                                          </p:stCondLst>
                                        </p:cTn>
                                        <p:tgtEl>
                                          <p:spTgt spid="13"/>
                                        </p:tgtEl>
                                        <p:attrNameLst>
                                          <p:attrName>style.visibility</p:attrName>
                                        </p:attrNameLst>
                                      </p:cBhvr>
                                      <p:to>
                                        <p:strVal val="visible"/>
                                      </p:to>
                                    </p:set>
                                    <p:animScale>
                                      <p:cBhvr>
                                        <p:cTn id="10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 dur="1000" decel="50000" fill="hold">
                                          <p:stCondLst>
                                            <p:cond delay="0"/>
                                          </p:stCondLst>
                                        </p:cTn>
                                        <p:tgtEl>
                                          <p:spTgt spid="13"/>
                                        </p:tgtEl>
                                        <p:attrNameLst>
                                          <p:attrName>ppt_x</p:attrName>
                                          <p:attrName>ppt_y</p:attrName>
                                        </p:attrNameLst>
                                      </p:cBhvr>
                                    </p:animMotion>
                                    <p:animEffect transition="in" filter="fade">
                                      <p:cBhvr>
                                        <p:cTn id="106" dur="1000"/>
                                        <p:tgtEl>
                                          <p:spTgt spid="13"/>
                                        </p:tgtEl>
                                      </p:cBhvr>
                                    </p:animEffect>
                                  </p:childTnLst>
                                </p:cTn>
                              </p:par>
                            </p:childTnLst>
                          </p:cTn>
                        </p:par>
                        <p:par>
                          <p:cTn id="107" fill="hold">
                            <p:stCondLst>
                              <p:cond delay="5500"/>
                            </p:stCondLst>
                            <p:childTnLst>
                              <p:par>
                                <p:cTn id="108" presetID="22" presetClass="entr" presetSubtype="2" fill="hold" grpId="0" nodeType="after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wipe(right)">
                                      <p:cBhvr>
                                        <p:cTn id="1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animBg="1"/>
      <p:bldP spid="12" grpId="0"/>
      <p:bldP spid="13"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TextBox 7"/>
          <p:cNvSpPr txBox="1"/>
          <p:nvPr/>
        </p:nvSpPr>
        <p:spPr>
          <a:xfrm>
            <a:off x="2419741" y="1856894"/>
            <a:ext cx="1779654"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21A3D0"/>
                </a:solidFill>
              </a:rPr>
              <a:t>04</a:t>
            </a:r>
            <a:endParaRPr lang="zh-CN" altLang="en-US" dirty="0">
              <a:solidFill>
                <a:srgbClr val="21A3D0"/>
              </a:solidFill>
            </a:endParaRPr>
          </a:p>
        </p:txBody>
      </p:sp>
      <p:sp>
        <p:nvSpPr>
          <p:cNvPr id="25" name="TextBox 8"/>
          <p:cNvSpPr txBox="1"/>
          <p:nvPr/>
        </p:nvSpPr>
        <p:spPr>
          <a:xfrm>
            <a:off x="4211962" y="1912771"/>
            <a:ext cx="2954655" cy="923330"/>
          </a:xfrm>
          <a:prstGeom prst="rect">
            <a:avLst/>
          </a:prstGeom>
          <a:noFill/>
        </p:spPr>
        <p:txBody>
          <a:bodyPr wrap="none" rtlCol="0">
            <a:spAutoFit/>
          </a:bodyPr>
          <a:lstStyle/>
          <a:p>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26" name="直接连接符 25"/>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72002" y="2920884"/>
            <a:ext cx="974819" cy="307777"/>
            <a:chOff x="1694389" y="3210530"/>
            <a:chExt cx="974819" cy="307777"/>
          </a:xfrm>
        </p:grpSpPr>
        <p:sp>
          <p:nvSpPr>
            <p:cNvPr id="28" name="矩形 27"/>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4"/>
            <p:cNvSpPr txBox="1"/>
            <p:nvPr/>
          </p:nvSpPr>
          <p:spPr>
            <a:xfrm>
              <a:off x="1766397" y="3210530"/>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0" name="组合 29"/>
          <p:cNvGrpSpPr/>
          <p:nvPr/>
        </p:nvGrpSpPr>
        <p:grpSpPr>
          <a:xfrm>
            <a:off x="5973447" y="2920884"/>
            <a:ext cx="974819" cy="307777"/>
            <a:chOff x="1694389" y="3537387"/>
            <a:chExt cx="974819" cy="307777"/>
          </a:xfrm>
        </p:grpSpPr>
        <p:sp>
          <p:nvSpPr>
            <p:cNvPr id="31" name="矩形 30"/>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TextBox 17"/>
            <p:cNvSpPr txBox="1"/>
            <p:nvPr/>
          </p:nvSpPr>
          <p:spPr>
            <a:xfrm>
              <a:off x="1766397" y="3537387"/>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3" name="组合 32"/>
          <p:cNvGrpSpPr/>
          <p:nvPr/>
        </p:nvGrpSpPr>
        <p:grpSpPr>
          <a:xfrm>
            <a:off x="4572002" y="3280923"/>
            <a:ext cx="974819" cy="307777"/>
            <a:chOff x="1694389" y="3875941"/>
            <a:chExt cx="974819" cy="307777"/>
          </a:xfrm>
        </p:grpSpPr>
        <p:sp>
          <p:nvSpPr>
            <p:cNvPr id="34" name="矩形 33"/>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20"/>
            <p:cNvSpPr txBox="1"/>
            <p:nvPr/>
          </p:nvSpPr>
          <p:spPr>
            <a:xfrm>
              <a:off x="1766397" y="3875941"/>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6" name="组合 35"/>
          <p:cNvGrpSpPr/>
          <p:nvPr/>
        </p:nvGrpSpPr>
        <p:grpSpPr>
          <a:xfrm>
            <a:off x="5973447" y="3280922"/>
            <a:ext cx="974819" cy="307777"/>
            <a:chOff x="1694389" y="4211992"/>
            <a:chExt cx="974819" cy="307777"/>
          </a:xfrm>
        </p:grpSpPr>
        <p:sp>
          <p:nvSpPr>
            <p:cNvPr id="37" name="矩形 36"/>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TextBox 23"/>
            <p:cNvSpPr txBox="1"/>
            <p:nvPr/>
          </p:nvSpPr>
          <p:spPr>
            <a:xfrm>
              <a:off x="1766397" y="4211992"/>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39" name="等腰三角形 38"/>
          <p:cNvSpPr/>
          <p:nvPr/>
        </p:nvSpPr>
        <p:spPr>
          <a:xfrm rot="18035669">
            <a:off x="2382961" y="1282355"/>
            <a:ext cx="360040" cy="310379"/>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21283757">
            <a:off x="1968925" y="1497553"/>
            <a:ext cx="191945" cy="165470"/>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5968008">
            <a:off x="1663187" y="1888656"/>
            <a:ext cx="304349" cy="227352"/>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100" fill="hold"/>
                                        <p:tgtEl>
                                          <p:spTgt spid="39"/>
                                        </p:tgtEl>
                                        <p:attrNameLst>
                                          <p:attrName>ppt_x</p:attrName>
                                        </p:attrNameLst>
                                      </p:cBhvr>
                                      <p:tavLst>
                                        <p:tav tm="0">
                                          <p:val>
                                            <p:strVal val="0-#ppt_w/2"/>
                                          </p:val>
                                        </p:tav>
                                        <p:tav tm="100000">
                                          <p:val>
                                            <p:strVal val="#ppt_x"/>
                                          </p:val>
                                        </p:tav>
                                      </p:tavLst>
                                    </p:anim>
                                    <p:anim calcmode="lin" valueType="num">
                                      <p:cBhvr additive="base">
                                        <p:cTn id="8" dur="1100" fill="hold"/>
                                        <p:tgtEl>
                                          <p:spTgt spid="39"/>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39"/>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100" fill="hold"/>
                                        <p:tgtEl>
                                          <p:spTgt spid="40"/>
                                        </p:tgtEl>
                                        <p:attrNameLst>
                                          <p:attrName>ppt_x</p:attrName>
                                        </p:attrNameLst>
                                      </p:cBhvr>
                                      <p:tavLst>
                                        <p:tav tm="0">
                                          <p:val>
                                            <p:strVal val="0-#ppt_w/2"/>
                                          </p:val>
                                        </p:tav>
                                        <p:tav tm="100000">
                                          <p:val>
                                            <p:strVal val="#ppt_x"/>
                                          </p:val>
                                        </p:tav>
                                      </p:tavLst>
                                    </p:anim>
                                    <p:anim calcmode="lin" valueType="num">
                                      <p:cBhvr additive="base">
                                        <p:cTn id="14" dur="1100" fill="hold"/>
                                        <p:tgtEl>
                                          <p:spTgt spid="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40"/>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100" fill="hold"/>
                                        <p:tgtEl>
                                          <p:spTgt spid="41"/>
                                        </p:tgtEl>
                                        <p:attrNameLst>
                                          <p:attrName>ppt_x</p:attrName>
                                        </p:attrNameLst>
                                      </p:cBhvr>
                                      <p:tavLst>
                                        <p:tav tm="0">
                                          <p:val>
                                            <p:strVal val="0-#ppt_w/2"/>
                                          </p:val>
                                        </p:tav>
                                        <p:tav tm="100000">
                                          <p:val>
                                            <p:strVal val="#ppt_x"/>
                                          </p:val>
                                        </p:tav>
                                      </p:tavLst>
                                    </p:anim>
                                    <p:anim calcmode="lin" valueType="num">
                                      <p:cBhvr additive="base">
                                        <p:cTn id="20" dur="1100" fill="hold"/>
                                        <p:tgtEl>
                                          <p:spTgt spid="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41"/>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100" fill="hold"/>
                                        <p:tgtEl>
                                          <p:spTgt spid="23"/>
                                        </p:tgtEl>
                                        <p:attrNameLst>
                                          <p:attrName>ppt_x</p:attrName>
                                        </p:attrNameLst>
                                      </p:cBhvr>
                                      <p:tavLst>
                                        <p:tav tm="0">
                                          <p:val>
                                            <p:strVal val="0-#ppt_w/2"/>
                                          </p:val>
                                        </p:tav>
                                        <p:tav tm="100000">
                                          <p:val>
                                            <p:strVal val="#ppt_x"/>
                                          </p:val>
                                        </p:tav>
                                      </p:tavLst>
                                    </p:anim>
                                    <p:anim calcmode="lin" valueType="num">
                                      <p:cBhvr additive="base">
                                        <p:cTn id="26" dur="1100" fill="hold"/>
                                        <p:tgtEl>
                                          <p:spTgt spid="23"/>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3"/>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par>
                                <p:cTn id="42" presetID="42" presetClass="entr" presetSubtype="0" fill="hold" nodeType="withEffect">
                                  <p:stCondLst>
                                    <p:cond delay="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5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anim calcmode="lin" valueType="num">
                                      <p:cBhvr>
                                        <p:cTn id="60" dur="500" fill="hold"/>
                                        <p:tgtEl>
                                          <p:spTgt spid="36"/>
                                        </p:tgtEl>
                                        <p:attrNameLst>
                                          <p:attrName>ppt_x</p:attrName>
                                        </p:attrNameLst>
                                      </p:cBhvr>
                                      <p:tavLst>
                                        <p:tav tm="0">
                                          <p:val>
                                            <p:strVal val="#ppt_x"/>
                                          </p:val>
                                        </p:tav>
                                        <p:tav tm="100000">
                                          <p:val>
                                            <p:strVal val="#ppt_x"/>
                                          </p:val>
                                        </p:tav>
                                      </p:tavLst>
                                    </p:anim>
                                    <p:anim calcmode="lin" valueType="num">
                                      <p:cBhvr>
                                        <p:cTn id="6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p:bldP spid="39" grpId="0" animBg="1"/>
      <p:bldP spid="39" grpId="1" animBg="1"/>
      <p:bldP spid="40" grpId="0" animBg="1"/>
      <p:bldP spid="40" grpId="1" animBg="1"/>
      <p:bldP spid="41" grpId="0" animBg="1"/>
      <p:bldP spid="4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Freeform 6"/>
          <p:cNvSpPr>
            <a:spLocks noChangeArrowheads="1"/>
          </p:cNvSpPr>
          <p:nvPr/>
        </p:nvSpPr>
        <p:spPr bwMode="auto">
          <a:xfrm>
            <a:off x="1241191" y="3918693"/>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1A3D0"/>
          </a:solidFill>
          <a:ln>
            <a:noFill/>
          </a:ln>
        </p:spPr>
        <p:txBody>
          <a:bodyPr/>
          <a:lstStyle/>
          <a:p>
            <a:endParaRPr lang="zh-CN" altLang="en-US" sz="1180"/>
          </a:p>
        </p:txBody>
      </p:sp>
      <p:sp>
        <p:nvSpPr>
          <p:cNvPr id="9" name="Freeform 7"/>
          <p:cNvSpPr>
            <a:spLocks noChangeArrowheads="1"/>
          </p:cNvSpPr>
          <p:nvPr/>
        </p:nvSpPr>
        <p:spPr bwMode="auto">
          <a:xfrm>
            <a:off x="1241191" y="1413733"/>
            <a:ext cx="2043239" cy="2578741"/>
          </a:xfrm>
          <a:custGeom>
            <a:avLst/>
            <a:gdLst>
              <a:gd name="T0" fmla="*/ 2147483647 w 4367"/>
              <a:gd name="T1" fmla="*/ 0 h 6013"/>
              <a:gd name="T2" fmla="*/ 2147483647 w 4367"/>
              <a:gd name="T3" fmla="*/ 0 h 6013"/>
              <a:gd name="T4" fmla="*/ 2147483647 w 4367"/>
              <a:gd name="T5" fmla="*/ 2147483647 h 6013"/>
              <a:gd name="T6" fmla="*/ 2147483647 w 4367"/>
              <a:gd name="T7" fmla="*/ 2147483647 h 6013"/>
              <a:gd name="T8" fmla="*/ 2147483647 w 4367"/>
              <a:gd name="T9" fmla="*/ 2147483647 h 6013"/>
              <a:gd name="T10" fmla="*/ 2147483647 w 4367"/>
              <a:gd name="T11" fmla="*/ 2147483647 h 6013"/>
              <a:gd name="T12" fmla="*/ 2147483647 w 4367"/>
              <a:gd name="T13" fmla="*/ 2147483647 h 6013"/>
              <a:gd name="T14" fmla="*/ 2147483647 w 4367"/>
              <a:gd name="T15" fmla="*/ 2147483647 h 6013"/>
              <a:gd name="T16" fmla="*/ 2147483647 w 4367"/>
              <a:gd name="T17" fmla="*/ 2147483647 h 6013"/>
              <a:gd name="T18" fmla="*/ 0 w 4367"/>
              <a:gd name="T19" fmla="*/ 2147483647 h 6013"/>
              <a:gd name="T20" fmla="*/ 0 w 4367"/>
              <a:gd name="T21" fmla="*/ 2147483647 h 6013"/>
              <a:gd name="T22" fmla="*/ 2147483647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67"/>
              <a:gd name="T37" fmla="*/ 0 h 6013"/>
              <a:gd name="T38" fmla="*/ 4367 w 4367"/>
              <a:gd name="T39" fmla="*/ 6013 h 60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p>
        </p:txBody>
      </p:sp>
      <p:sp>
        <p:nvSpPr>
          <p:cNvPr id="10" name="Freeform 6"/>
          <p:cNvSpPr>
            <a:spLocks noChangeArrowheads="1"/>
          </p:cNvSpPr>
          <p:nvPr/>
        </p:nvSpPr>
        <p:spPr bwMode="auto">
          <a:xfrm>
            <a:off x="3509341" y="3918693"/>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1A3D0"/>
          </a:solidFill>
          <a:ln>
            <a:noFill/>
          </a:ln>
        </p:spPr>
        <p:txBody>
          <a:bodyPr/>
          <a:lstStyle/>
          <a:p>
            <a:endParaRPr lang="zh-CN" altLang="en-US" sz="1180"/>
          </a:p>
        </p:txBody>
      </p:sp>
      <p:sp>
        <p:nvSpPr>
          <p:cNvPr id="11" name="Freeform 7"/>
          <p:cNvSpPr>
            <a:spLocks noChangeArrowheads="1"/>
          </p:cNvSpPr>
          <p:nvPr/>
        </p:nvSpPr>
        <p:spPr bwMode="auto">
          <a:xfrm>
            <a:off x="3509341" y="1413733"/>
            <a:ext cx="2043239" cy="2578741"/>
          </a:xfrm>
          <a:custGeom>
            <a:avLst/>
            <a:gdLst>
              <a:gd name="T0" fmla="*/ 2147483647 w 4367"/>
              <a:gd name="T1" fmla="*/ 0 h 6013"/>
              <a:gd name="T2" fmla="*/ 2147483647 w 4367"/>
              <a:gd name="T3" fmla="*/ 0 h 6013"/>
              <a:gd name="T4" fmla="*/ 2147483647 w 4367"/>
              <a:gd name="T5" fmla="*/ 2147483647 h 6013"/>
              <a:gd name="T6" fmla="*/ 2147483647 w 4367"/>
              <a:gd name="T7" fmla="*/ 2147483647 h 6013"/>
              <a:gd name="T8" fmla="*/ 2147483647 w 4367"/>
              <a:gd name="T9" fmla="*/ 2147483647 h 6013"/>
              <a:gd name="T10" fmla="*/ 2147483647 w 4367"/>
              <a:gd name="T11" fmla="*/ 2147483647 h 6013"/>
              <a:gd name="T12" fmla="*/ 2147483647 w 4367"/>
              <a:gd name="T13" fmla="*/ 2147483647 h 6013"/>
              <a:gd name="T14" fmla="*/ 2147483647 w 4367"/>
              <a:gd name="T15" fmla="*/ 2147483647 h 6013"/>
              <a:gd name="T16" fmla="*/ 2147483647 w 4367"/>
              <a:gd name="T17" fmla="*/ 2147483647 h 6013"/>
              <a:gd name="T18" fmla="*/ 0 w 4367"/>
              <a:gd name="T19" fmla="*/ 2147483647 h 6013"/>
              <a:gd name="T20" fmla="*/ 0 w 4367"/>
              <a:gd name="T21" fmla="*/ 2147483647 h 6013"/>
              <a:gd name="T22" fmla="*/ 2147483647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67"/>
              <a:gd name="T37" fmla="*/ 0 h 6013"/>
              <a:gd name="T38" fmla="*/ 4367 w 4367"/>
              <a:gd name="T39" fmla="*/ 6013 h 60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p>
        </p:txBody>
      </p:sp>
      <p:sp>
        <p:nvSpPr>
          <p:cNvPr id="12" name="Freeform 6"/>
          <p:cNvSpPr>
            <a:spLocks noChangeArrowheads="1"/>
          </p:cNvSpPr>
          <p:nvPr/>
        </p:nvSpPr>
        <p:spPr bwMode="auto">
          <a:xfrm>
            <a:off x="5815571" y="3918693"/>
            <a:ext cx="2043239" cy="953195"/>
          </a:xfrm>
          <a:custGeom>
            <a:avLst/>
            <a:gdLst>
              <a:gd name="T0" fmla="*/ 2147483647 w 4367"/>
              <a:gd name="T1" fmla="*/ 2147483647 h 2224"/>
              <a:gd name="T2" fmla="*/ 2147483647 w 4367"/>
              <a:gd name="T3" fmla="*/ 2147483647 h 2224"/>
              <a:gd name="T4" fmla="*/ 2147483647 w 4367"/>
              <a:gd name="T5" fmla="*/ 2147483647 h 2224"/>
              <a:gd name="T6" fmla="*/ 2147483647 w 4367"/>
              <a:gd name="T7" fmla="*/ 0 h 2224"/>
              <a:gd name="T8" fmla="*/ 2147483647 w 4367"/>
              <a:gd name="T9" fmla="*/ 2147483647 h 2224"/>
              <a:gd name="T10" fmla="*/ 2147483647 w 4367"/>
              <a:gd name="T11" fmla="*/ 2147483647 h 2224"/>
              <a:gd name="T12" fmla="*/ 2147483647 w 4367"/>
              <a:gd name="T13" fmla="*/ 2147483647 h 2224"/>
              <a:gd name="T14" fmla="*/ 2147483647 w 4367"/>
              <a:gd name="T15" fmla="*/ 2147483647 h 2224"/>
              <a:gd name="T16" fmla="*/ 2147483647 w 4367"/>
              <a:gd name="T17" fmla="*/ 2147483647 h 2224"/>
              <a:gd name="T18" fmla="*/ 2147483647 w 4367"/>
              <a:gd name="T19" fmla="*/ 2147483647 h 2224"/>
              <a:gd name="T20" fmla="*/ 2147483647 w 4367"/>
              <a:gd name="T21" fmla="*/ 2147483647 h 2224"/>
              <a:gd name="T22" fmla="*/ 0 w 4367"/>
              <a:gd name="T23" fmla="*/ 2147483647 h 2224"/>
              <a:gd name="T24" fmla="*/ 0 w 4367"/>
              <a:gd name="T25" fmla="*/ 2147483647 h 2224"/>
              <a:gd name="T26" fmla="*/ 2147483647 w 4367"/>
              <a:gd name="T27" fmla="*/ 2147483647 h 22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67"/>
              <a:gd name="T43" fmla="*/ 0 h 2224"/>
              <a:gd name="T44" fmla="*/ 4367 w 4367"/>
              <a:gd name="T45" fmla="*/ 2224 h 22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21A3D0"/>
          </a:solidFill>
          <a:ln>
            <a:noFill/>
          </a:ln>
        </p:spPr>
        <p:txBody>
          <a:bodyPr/>
          <a:lstStyle/>
          <a:p>
            <a:endParaRPr lang="zh-CN" altLang="en-US" sz="1180"/>
          </a:p>
        </p:txBody>
      </p:sp>
      <p:sp>
        <p:nvSpPr>
          <p:cNvPr id="13" name="Freeform 7"/>
          <p:cNvSpPr>
            <a:spLocks noChangeArrowheads="1"/>
          </p:cNvSpPr>
          <p:nvPr/>
        </p:nvSpPr>
        <p:spPr bwMode="auto">
          <a:xfrm>
            <a:off x="5815571" y="1413733"/>
            <a:ext cx="2043239" cy="2578741"/>
          </a:xfrm>
          <a:custGeom>
            <a:avLst/>
            <a:gdLst>
              <a:gd name="T0" fmla="*/ 2147483647 w 4367"/>
              <a:gd name="T1" fmla="*/ 0 h 6013"/>
              <a:gd name="T2" fmla="*/ 2147483647 w 4367"/>
              <a:gd name="T3" fmla="*/ 0 h 6013"/>
              <a:gd name="T4" fmla="*/ 2147483647 w 4367"/>
              <a:gd name="T5" fmla="*/ 2147483647 h 6013"/>
              <a:gd name="T6" fmla="*/ 2147483647 w 4367"/>
              <a:gd name="T7" fmla="*/ 2147483647 h 6013"/>
              <a:gd name="T8" fmla="*/ 2147483647 w 4367"/>
              <a:gd name="T9" fmla="*/ 2147483647 h 6013"/>
              <a:gd name="T10" fmla="*/ 2147483647 w 4367"/>
              <a:gd name="T11" fmla="*/ 2147483647 h 6013"/>
              <a:gd name="T12" fmla="*/ 2147483647 w 4367"/>
              <a:gd name="T13" fmla="*/ 2147483647 h 6013"/>
              <a:gd name="T14" fmla="*/ 2147483647 w 4367"/>
              <a:gd name="T15" fmla="*/ 2147483647 h 6013"/>
              <a:gd name="T16" fmla="*/ 2147483647 w 4367"/>
              <a:gd name="T17" fmla="*/ 2147483647 h 6013"/>
              <a:gd name="T18" fmla="*/ 0 w 4367"/>
              <a:gd name="T19" fmla="*/ 2147483647 h 6013"/>
              <a:gd name="T20" fmla="*/ 0 w 4367"/>
              <a:gd name="T21" fmla="*/ 2147483647 h 6013"/>
              <a:gd name="T22" fmla="*/ 2147483647 w 4367"/>
              <a:gd name="T23" fmla="*/ 0 h 60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67"/>
              <a:gd name="T37" fmla="*/ 0 h 6013"/>
              <a:gd name="T38" fmla="*/ 4367 w 4367"/>
              <a:gd name="T39" fmla="*/ 6013 h 60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p>
        </p:txBody>
      </p:sp>
      <p:sp>
        <p:nvSpPr>
          <p:cNvPr id="14" name="TextBox 9"/>
          <p:cNvSpPr>
            <a:spLocks noChangeArrowheads="1"/>
          </p:cNvSpPr>
          <p:nvPr/>
        </p:nvSpPr>
        <p:spPr bwMode="auto">
          <a:xfrm>
            <a:off x="1288791" y="408291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0"/>
          <p:cNvSpPr>
            <a:spLocks noChangeArrowheads="1"/>
          </p:cNvSpPr>
          <p:nvPr/>
        </p:nvSpPr>
        <p:spPr bwMode="auto">
          <a:xfrm>
            <a:off x="3547421" y="4149554"/>
            <a:ext cx="1912339"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35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11"/>
          <p:cNvSpPr>
            <a:spLocks noChangeArrowheads="1"/>
          </p:cNvSpPr>
          <p:nvPr/>
        </p:nvSpPr>
        <p:spPr bwMode="auto">
          <a:xfrm>
            <a:off x="5863171" y="4149554"/>
            <a:ext cx="1913528" cy="7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zh-CN" alt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3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47"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200"/>
                                  </p:stCondLst>
                                  <p:childTnLst>
                                    <p:set>
                                      <p:cBhvr>
                                        <p:cTn id="29" dur="1" fill="hold">
                                          <p:stCondLst>
                                            <p:cond delay="0"/>
                                          </p:stCondLst>
                                        </p:cTn>
                                        <p:tgtEl>
                                          <p:spTgt spid="11"/>
                                        </p:tgtEl>
                                        <p:attrNameLst>
                                          <p:attrName>style.visibility</p:attrName>
                                        </p:attrNameLst>
                                      </p:cBhvr>
                                      <p:to>
                                        <p:strVal val="visible"/>
                                      </p:to>
                                    </p:set>
                                    <p:animEffect>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400"/>
                                  </p:stCondLst>
                                  <p:childTnLst>
                                    <p:set>
                                      <p:cBhvr>
                                        <p:cTn id="34" dur="1" fill="hold">
                                          <p:stCondLst>
                                            <p:cond delay="0"/>
                                          </p:stCondLst>
                                        </p:cTn>
                                        <p:tgtEl>
                                          <p:spTgt spid="13"/>
                                        </p:tgtEl>
                                        <p:attrNameLst>
                                          <p:attrName>style.visibility</p:attrName>
                                        </p:attrNameLst>
                                      </p:cBhvr>
                                      <p:to>
                                        <p:strVal val="visible"/>
                                      </p:to>
                                    </p:set>
                                    <p:animEffect>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
                                  </p:stCondLst>
                                  <p:childTnLst>
                                    <p:set>
                                      <p:cBhvr>
                                        <p:cTn id="45" dur="1" fill="hold">
                                          <p:stCondLst>
                                            <p:cond delay="0"/>
                                          </p:stCondLst>
                                        </p:cTn>
                                        <p:tgtEl>
                                          <p:spTgt spid="10"/>
                                        </p:tgtEl>
                                        <p:attrNameLst>
                                          <p:attrName>style.visibility</p:attrName>
                                        </p:attrNameLst>
                                      </p:cBhvr>
                                      <p:to>
                                        <p:strVal val="visible"/>
                                      </p:to>
                                    </p:set>
                                    <p:animEffect>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00"/>
                                  </p:stCondLst>
                                  <p:childTnLst>
                                    <p:set>
                                      <p:cBhvr>
                                        <p:cTn id="50" dur="1" fill="hold">
                                          <p:stCondLst>
                                            <p:cond delay="0"/>
                                          </p:stCondLst>
                                        </p:cTn>
                                        <p:tgtEl>
                                          <p:spTgt spid="12"/>
                                        </p:tgtEl>
                                        <p:attrNameLst>
                                          <p:attrName>style.visibility</p:attrName>
                                        </p:attrNameLst>
                                      </p:cBhvr>
                                      <p:to>
                                        <p:strVal val="visible"/>
                                      </p:to>
                                    </p:set>
                                    <p:animEffect>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p:cBhvr>
                                        <p:cTn id="57" dur="500"/>
                                        <p:tgtEl>
                                          <p:spTgt spid="14"/>
                                        </p:tgtEl>
                                      </p:cBhvr>
                                    </p:animEffect>
                                  </p:childTnLst>
                                </p:cTn>
                              </p:par>
                            </p:childTnLst>
                          </p:cTn>
                        </p:par>
                        <p:par>
                          <p:cTn id="58" fill="hold">
                            <p:stCondLst>
                              <p:cond delay="3000"/>
                            </p:stCondLst>
                            <p:childTnLst>
                              <p:par>
                                <p:cTn id="59" presetID="22" presetClass="entr" presetSubtype="1"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p:cBhvr>
                                        <p:cTn id="61" dur="500"/>
                                        <p:tgtEl>
                                          <p:spTgt spid="15"/>
                                        </p:tgtEl>
                                      </p:cBhvr>
                                    </p:animEffect>
                                  </p:childTnLst>
                                </p:cTn>
                              </p:par>
                            </p:childTnLst>
                          </p:cTn>
                        </p:par>
                        <p:par>
                          <p:cTn id="62" fill="hold">
                            <p:stCondLst>
                              <p:cond delay="3500"/>
                            </p:stCondLst>
                            <p:childTnLst>
                              <p:par>
                                <p:cTn id="63" presetID="22" presetClass="entr" presetSubtype="1"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animBg="1"/>
      <p:bldP spid="12" grpId="0" animBg="1"/>
      <p:bldP spid="13" grpId="0" animBg="1"/>
      <p:bldP spid="14" grpId="0" bldLvl="0" autoUpdateAnimBg="0"/>
      <p:bldP spid="15" grpId="0" bldLvl="0" autoUpdateAnimBg="0"/>
      <p:bldP spid="16"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圆角矩形 4"/>
          <p:cNvSpPr>
            <a:spLocks noChangeArrowheads="1"/>
          </p:cNvSpPr>
          <p:nvPr/>
        </p:nvSpPr>
        <p:spPr bwMode="auto">
          <a:xfrm>
            <a:off x="2952792" y="1222108"/>
            <a:ext cx="1348451" cy="1348452"/>
          </a:xfrm>
          <a:prstGeom prst="roundRect">
            <a:avLst>
              <a:gd name="adj" fmla="val 16667"/>
            </a:avLst>
          </a:prstGeom>
          <a:solidFill>
            <a:srgbClr val="21A3D0"/>
          </a:solidFill>
          <a:ln>
            <a:noFill/>
          </a:ln>
        </p:spPr>
        <p:txBody>
          <a:bodyPr/>
          <a:lstStyle/>
          <a:p>
            <a:endParaRPr lang="zh-CN" altLang="en-US">
              <a:solidFill>
                <a:schemeClr val="bg1"/>
              </a:solidFill>
            </a:endParaRPr>
          </a:p>
        </p:txBody>
      </p:sp>
      <p:sp>
        <p:nvSpPr>
          <p:cNvPr id="9" name="圆角矩形 5"/>
          <p:cNvSpPr>
            <a:spLocks noChangeArrowheads="1"/>
          </p:cNvSpPr>
          <p:nvPr/>
        </p:nvSpPr>
        <p:spPr bwMode="auto">
          <a:xfrm>
            <a:off x="4572595" y="1222108"/>
            <a:ext cx="1348452" cy="1348452"/>
          </a:xfrm>
          <a:prstGeom prst="roundRect">
            <a:avLst>
              <a:gd name="adj" fmla="val 16667"/>
            </a:avLst>
          </a:prstGeom>
          <a:solidFill>
            <a:srgbClr val="21A3D0"/>
          </a:solidFill>
          <a:ln>
            <a:noFill/>
          </a:ln>
        </p:spPr>
        <p:txBody>
          <a:bodyPr/>
          <a:lstStyle/>
          <a:p>
            <a:endParaRPr lang="zh-CN" altLang="en-US"/>
          </a:p>
        </p:txBody>
      </p:sp>
      <p:sp>
        <p:nvSpPr>
          <p:cNvPr id="10" name="圆角矩形 6"/>
          <p:cNvSpPr>
            <a:spLocks noChangeArrowheads="1"/>
          </p:cNvSpPr>
          <p:nvPr/>
        </p:nvSpPr>
        <p:spPr bwMode="auto">
          <a:xfrm>
            <a:off x="2952792" y="2788359"/>
            <a:ext cx="1348451" cy="1348452"/>
          </a:xfrm>
          <a:prstGeom prst="roundRect">
            <a:avLst>
              <a:gd name="adj" fmla="val 16667"/>
            </a:avLst>
          </a:prstGeom>
          <a:solidFill>
            <a:srgbClr val="21A3D0"/>
          </a:solidFill>
          <a:ln>
            <a:noFill/>
          </a:ln>
        </p:spPr>
        <p:txBody>
          <a:bodyPr/>
          <a:lstStyle/>
          <a:p>
            <a:endParaRPr lang="zh-CN" altLang="en-US"/>
          </a:p>
        </p:txBody>
      </p:sp>
      <p:sp>
        <p:nvSpPr>
          <p:cNvPr id="11" name="圆角矩形 7"/>
          <p:cNvSpPr>
            <a:spLocks noChangeArrowheads="1"/>
          </p:cNvSpPr>
          <p:nvPr/>
        </p:nvSpPr>
        <p:spPr bwMode="auto">
          <a:xfrm>
            <a:off x="4572595" y="2788359"/>
            <a:ext cx="1348452" cy="1348452"/>
          </a:xfrm>
          <a:prstGeom prst="roundRect">
            <a:avLst>
              <a:gd name="adj" fmla="val 16667"/>
            </a:avLst>
          </a:prstGeom>
          <a:solidFill>
            <a:srgbClr val="21A3D0"/>
          </a:solidFill>
          <a:ln>
            <a:noFill/>
          </a:ln>
        </p:spPr>
        <p:txBody>
          <a:bodyPr/>
          <a:lstStyle/>
          <a:p>
            <a:endParaRPr lang="zh-CN" altLang="en-US"/>
          </a:p>
        </p:txBody>
      </p:sp>
      <p:sp>
        <p:nvSpPr>
          <p:cNvPr id="12" name="TextBox 8"/>
          <p:cNvSpPr txBox="1">
            <a:spLocks noChangeArrowheads="1"/>
          </p:cNvSpPr>
          <p:nvPr/>
        </p:nvSpPr>
        <p:spPr bwMode="auto">
          <a:xfrm>
            <a:off x="3189629" y="1617241"/>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dirty="0">
                <a:solidFill>
                  <a:schemeClr val="bg1"/>
                </a:solidFill>
                <a:latin typeface="微软雅黑" panose="020B0503020204020204" pitchFamily="34" charset="-122"/>
                <a:ea typeface="微软雅黑" panose="020B0503020204020204" pitchFamily="34" charset="-122"/>
              </a:rPr>
              <a:t>标题文本</a:t>
            </a:r>
            <a:endParaRPr lang="zh-CN" altLang="en-US" sz="1650" dirty="0">
              <a:solidFill>
                <a:schemeClr val="bg1"/>
              </a:solidFill>
              <a:latin typeface="微软雅黑" panose="020B0503020204020204" pitchFamily="34" charset="-122"/>
              <a:ea typeface="微软雅黑" panose="020B0503020204020204" pitchFamily="34" charset="-122"/>
            </a:endParaRPr>
          </a:p>
        </p:txBody>
      </p:sp>
      <p:sp>
        <p:nvSpPr>
          <p:cNvPr id="13" name="TextBox 9"/>
          <p:cNvSpPr txBox="1">
            <a:spLocks noChangeArrowheads="1"/>
          </p:cNvSpPr>
          <p:nvPr/>
        </p:nvSpPr>
        <p:spPr bwMode="auto">
          <a:xfrm>
            <a:off x="4813007" y="1607720"/>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a:solidFill>
                  <a:schemeClr val="bg1"/>
                </a:solidFill>
                <a:latin typeface="微软雅黑" panose="020B0503020204020204" pitchFamily="34" charset="-122"/>
                <a:ea typeface="微软雅黑" panose="020B0503020204020204" pitchFamily="34" charset="-122"/>
              </a:rPr>
              <a:t>标题文本</a:t>
            </a:r>
            <a:endParaRPr lang="zh-CN" altLang="en-US" sz="1650">
              <a:solidFill>
                <a:schemeClr val="bg1"/>
              </a:solidFill>
              <a:latin typeface="微软雅黑" panose="020B0503020204020204" pitchFamily="34" charset="-122"/>
              <a:ea typeface="微软雅黑" panose="020B0503020204020204" pitchFamily="34" charset="-122"/>
            </a:endParaRPr>
          </a:p>
        </p:txBody>
      </p:sp>
      <p:sp>
        <p:nvSpPr>
          <p:cNvPr id="14" name="TextBox 10"/>
          <p:cNvSpPr txBox="1">
            <a:spLocks noChangeArrowheads="1"/>
          </p:cNvSpPr>
          <p:nvPr/>
        </p:nvSpPr>
        <p:spPr bwMode="auto">
          <a:xfrm>
            <a:off x="3189629" y="3184683"/>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dirty="0">
                <a:solidFill>
                  <a:schemeClr val="bg1"/>
                </a:solidFill>
                <a:latin typeface="微软雅黑" panose="020B0503020204020204" pitchFamily="34" charset="-122"/>
                <a:ea typeface="微软雅黑" panose="020B0503020204020204" pitchFamily="34" charset="-122"/>
              </a:rPr>
              <a:t>标题文本</a:t>
            </a:r>
            <a:endParaRPr lang="zh-CN" altLang="en-US" sz="1650" dirty="0">
              <a:solidFill>
                <a:schemeClr val="bg1"/>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p:nvSpPr>
        <p:spPr bwMode="auto">
          <a:xfrm>
            <a:off x="4813007" y="3173972"/>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a:solidFill>
                  <a:schemeClr val="bg1"/>
                </a:solidFill>
                <a:latin typeface="微软雅黑" panose="020B0503020204020204" pitchFamily="34" charset="-122"/>
                <a:ea typeface="微软雅黑" panose="020B0503020204020204" pitchFamily="34" charset="-122"/>
              </a:rPr>
              <a:t>标题文本</a:t>
            </a:r>
            <a:endParaRPr lang="zh-CN" altLang="en-US" sz="1650">
              <a:solidFill>
                <a:schemeClr val="bg1"/>
              </a:solidFill>
              <a:latin typeface="微软雅黑" panose="020B0503020204020204" pitchFamily="34" charset="-122"/>
              <a:ea typeface="微软雅黑" panose="020B0503020204020204" pitchFamily="34" charset="-122"/>
            </a:endParaRPr>
          </a:p>
        </p:txBody>
      </p:sp>
      <p:sp>
        <p:nvSpPr>
          <p:cNvPr id="16" name="TextBox 12"/>
          <p:cNvSpPr txBox="1">
            <a:spLocks noChangeArrowheads="1"/>
          </p:cNvSpPr>
          <p:nvPr/>
        </p:nvSpPr>
        <p:spPr bwMode="auto">
          <a:xfrm>
            <a:off x="6514936" y="1572018"/>
            <a:ext cx="19435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rPr>
              <a:t>文字内容文字内容文字内容文字文字内容文字内容文字内容文字</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4"/>
          <p:cNvSpPr txBox="1">
            <a:spLocks noChangeArrowheads="1"/>
          </p:cNvSpPr>
          <p:nvPr/>
        </p:nvSpPr>
        <p:spPr bwMode="auto">
          <a:xfrm>
            <a:off x="6514936" y="3085900"/>
            <a:ext cx="19435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rPr>
              <a:t>文字内容文字内容文字内容文字文字内容文字内容文字内容文字</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15"/>
          <p:cNvSpPr txBox="1">
            <a:spLocks noChangeArrowheads="1"/>
          </p:cNvSpPr>
          <p:nvPr/>
        </p:nvSpPr>
        <p:spPr bwMode="auto">
          <a:xfrm>
            <a:off x="462974" y="1572018"/>
            <a:ext cx="20030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rPr>
              <a:t>文字内容文字内容文字内容文字文字内容文字内容文字内容文字</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16"/>
          <p:cNvSpPr txBox="1">
            <a:spLocks noChangeArrowheads="1"/>
          </p:cNvSpPr>
          <p:nvPr/>
        </p:nvSpPr>
        <p:spPr bwMode="auto">
          <a:xfrm>
            <a:off x="462974" y="3085900"/>
            <a:ext cx="20030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1">
                    <a:lumMod val="65000"/>
                    <a:lumOff val="35000"/>
                  </a:schemeClr>
                </a:solidFill>
                <a:latin typeface="微软雅黑" panose="020B0503020204020204" pitchFamily="34" charset="-122"/>
                <a:ea typeface="微软雅黑" panose="020B0503020204020204" pitchFamily="34" charset="-122"/>
              </a:rPr>
              <a:t>文字内容文字内容文字内容文字文字内容文字内容文字内容文字</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0" presetClass="entr"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49" presetClass="path" presetSubtype="0" accel="50000" decel="50000" fill="hold" grpId="2" nodeType="withEffect">
                                  <p:stCondLst>
                                    <p:cond delay="0"/>
                                  </p:stCondLst>
                                  <p:childTnLst>
                                    <p:animMotion origin="layout" path="M 1.38889E-6 -1.9334E-6 L 0.09358 0.12188 " pathEditMode="relative" rAng="0" ptsTypes="AA">
                                      <p:cBhvr>
                                        <p:cTn id="31" dur="500" spd="-99800" fill="hold"/>
                                        <p:tgtEl>
                                          <p:spTgt spid="8"/>
                                        </p:tgtEl>
                                        <p:attrNameLst>
                                          <p:attrName>ppt_x</p:attrName>
                                          <p:attrName>ppt_y</p:attrName>
                                        </p:attrNameLst>
                                      </p:cBhvr>
                                      <p:rCtr x="4700" y="6100"/>
                                    </p:animMotion>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0" presetClass="entr" presetSubtype="0" fill="hold" grpId="1"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49" presetClass="path" presetSubtype="0" accel="50000" decel="50000" fill="hold" grpId="2" nodeType="withEffect">
                                  <p:stCondLst>
                                    <p:cond delay="0"/>
                                  </p:stCondLst>
                                  <p:childTnLst>
                                    <p:animMotion origin="layout" path="M 1.94444E-6 -1.9334E-6 L -0.09149 0.12188 " pathEditMode="relative" rAng="0" ptsTypes="AA">
                                      <p:cBhvr>
                                        <p:cTn id="40" dur="500" spd="-99800" fill="hold"/>
                                        <p:tgtEl>
                                          <p:spTgt spid="9"/>
                                        </p:tgtEl>
                                        <p:attrNameLst>
                                          <p:attrName>ppt_x</p:attrName>
                                          <p:attrName>ppt_y</p:attrName>
                                        </p:attrNameLst>
                                      </p:cBhvr>
                                      <p:rCtr x="-4400" y="6100"/>
                                    </p:animMotion>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0"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49" presetClass="path" presetSubtype="0" accel="50000" decel="50000" fill="hold" grpId="2" nodeType="withEffect">
                                  <p:stCondLst>
                                    <p:cond delay="0"/>
                                  </p:stCondLst>
                                  <p:childTnLst>
                                    <p:animMotion origin="layout" path="M 1.94444E-6 -1.10083E-6 L -0.09149 -0.11702 " pathEditMode="relative" rAng="0" ptsTypes="AA">
                                      <p:cBhvr>
                                        <p:cTn id="49" dur="500" spd="-99800" fill="hold"/>
                                        <p:tgtEl>
                                          <p:spTgt spid="11"/>
                                        </p:tgtEl>
                                        <p:attrNameLst>
                                          <p:attrName>ppt_x</p:attrName>
                                          <p:attrName>ppt_y</p:attrName>
                                        </p:attrNameLst>
                                      </p:cBhvr>
                                      <p:rCtr x="-4400" y="-5700"/>
                                    </p:animMotion>
                                  </p:childTnLst>
                                </p:cTn>
                              </p:par>
                              <p:par>
                                <p:cTn id="50" presetID="1"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0" presetClass="entr" presetSubtype="0" fill="hold" grpId="1"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49" presetClass="path" presetSubtype="0" accel="50000" decel="50000" fill="hold" grpId="2" nodeType="withEffect">
                                  <p:stCondLst>
                                    <p:cond delay="0"/>
                                  </p:stCondLst>
                                  <p:childTnLst>
                                    <p:animMotion origin="layout" path="M 1.38889E-6 -1.10083E-6 L 0.09358 -0.11702 " pathEditMode="relative" rAng="0" ptsTypes="AA">
                                      <p:cBhvr>
                                        <p:cTn id="58" dur="500" spd="-99800" fill="hold"/>
                                        <p:tgtEl>
                                          <p:spTgt spid="10"/>
                                        </p:tgtEl>
                                        <p:attrNameLst>
                                          <p:attrName>ppt_x</p:attrName>
                                          <p:attrName>ppt_y</p:attrName>
                                        </p:attrNameLst>
                                      </p:cBhvr>
                                      <p:rCtr x="4700" y="-5700"/>
                                    </p:animMotion>
                                  </p:childTnLst>
                                </p:cTn>
                              </p:par>
                            </p:childTnLst>
                          </p:cTn>
                        </p:par>
                        <p:par>
                          <p:cTn id="59" fill="hold">
                            <p:stCondLst>
                              <p:cond delay="500"/>
                            </p:stCondLst>
                            <p:childTnLst>
                              <p:par>
                                <p:cTn id="60" presetID="31"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 calcmode="lin" valueType="num">
                                      <p:cBhvr>
                                        <p:cTn id="64" dur="500" fill="hold"/>
                                        <p:tgtEl>
                                          <p:spTgt spid="12"/>
                                        </p:tgtEl>
                                        <p:attrNameLst>
                                          <p:attrName>style.rotation</p:attrName>
                                        </p:attrNameLst>
                                      </p:cBhvr>
                                      <p:tavLst>
                                        <p:tav tm="0">
                                          <p:val>
                                            <p:fltVal val="90"/>
                                          </p:val>
                                        </p:tav>
                                        <p:tav tm="100000">
                                          <p:val>
                                            <p:fltVal val="0"/>
                                          </p:val>
                                        </p:tav>
                                      </p:tavLst>
                                    </p:anim>
                                    <p:animEffect transition="in" filter="fade">
                                      <p:cBhvr>
                                        <p:cTn id="65" dur="500"/>
                                        <p:tgtEl>
                                          <p:spTgt spid="12"/>
                                        </p:tgtEl>
                                      </p:cBhvr>
                                    </p:animEffect>
                                  </p:childTnLst>
                                </p:cTn>
                              </p:par>
                            </p:childTnLst>
                          </p:cTn>
                        </p:par>
                        <p:par>
                          <p:cTn id="66" fill="hold">
                            <p:stCondLst>
                              <p:cond delay="1000"/>
                            </p:stCondLst>
                            <p:childTnLst>
                              <p:par>
                                <p:cTn id="67" presetID="22" presetClass="entr" presetSubtype="2"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right)">
                                      <p:cBhvr>
                                        <p:cTn id="69" dur="500"/>
                                        <p:tgtEl>
                                          <p:spTgt spid="18"/>
                                        </p:tgtEl>
                                      </p:cBhvr>
                                    </p:animEffect>
                                  </p:childTnLst>
                                </p:cTn>
                              </p:par>
                            </p:childTnLst>
                          </p:cTn>
                        </p:par>
                        <p:par>
                          <p:cTn id="70" fill="hold">
                            <p:stCondLst>
                              <p:cond delay="1500"/>
                            </p:stCondLst>
                            <p:childTnLst>
                              <p:par>
                                <p:cTn id="71" presetID="31" presetClass="entr" presetSubtype="0"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90"/>
                                          </p:val>
                                        </p:tav>
                                        <p:tav tm="100000">
                                          <p:val>
                                            <p:fltVal val="0"/>
                                          </p:val>
                                        </p:tav>
                                      </p:tavLst>
                                    </p:anim>
                                    <p:animEffect transition="in" filter="fade">
                                      <p:cBhvr>
                                        <p:cTn id="76" dur="500"/>
                                        <p:tgtEl>
                                          <p:spTgt spid="13"/>
                                        </p:tgtEl>
                                      </p:cBhvr>
                                    </p:animEffect>
                                  </p:childTnLst>
                                </p:cTn>
                              </p:par>
                            </p:childTnLst>
                          </p:cTn>
                        </p:par>
                        <p:par>
                          <p:cTn id="77" fill="hold">
                            <p:stCondLst>
                              <p:cond delay="2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2500"/>
                            </p:stCondLst>
                            <p:childTnLst>
                              <p:par>
                                <p:cTn id="82" presetID="31" presetClass="entr" presetSubtype="0"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fill="hold"/>
                                        <p:tgtEl>
                                          <p:spTgt spid="14"/>
                                        </p:tgtEl>
                                        <p:attrNameLst>
                                          <p:attrName>ppt_w</p:attrName>
                                        </p:attrNameLst>
                                      </p:cBhvr>
                                      <p:tavLst>
                                        <p:tav tm="0">
                                          <p:val>
                                            <p:fltVal val="0"/>
                                          </p:val>
                                        </p:tav>
                                        <p:tav tm="100000">
                                          <p:val>
                                            <p:strVal val="#ppt_w"/>
                                          </p:val>
                                        </p:tav>
                                      </p:tavLst>
                                    </p:anim>
                                    <p:anim calcmode="lin" valueType="num">
                                      <p:cBhvr>
                                        <p:cTn id="85" dur="500" fill="hold"/>
                                        <p:tgtEl>
                                          <p:spTgt spid="14"/>
                                        </p:tgtEl>
                                        <p:attrNameLst>
                                          <p:attrName>ppt_h</p:attrName>
                                        </p:attrNameLst>
                                      </p:cBhvr>
                                      <p:tavLst>
                                        <p:tav tm="0">
                                          <p:val>
                                            <p:fltVal val="0"/>
                                          </p:val>
                                        </p:tav>
                                        <p:tav tm="100000">
                                          <p:val>
                                            <p:strVal val="#ppt_h"/>
                                          </p:val>
                                        </p:tav>
                                      </p:tavLst>
                                    </p:anim>
                                    <p:anim calcmode="lin" valueType="num">
                                      <p:cBhvr>
                                        <p:cTn id="86" dur="500" fill="hold"/>
                                        <p:tgtEl>
                                          <p:spTgt spid="14"/>
                                        </p:tgtEl>
                                        <p:attrNameLst>
                                          <p:attrName>style.rotation</p:attrName>
                                        </p:attrNameLst>
                                      </p:cBhvr>
                                      <p:tavLst>
                                        <p:tav tm="0">
                                          <p:val>
                                            <p:fltVal val="90"/>
                                          </p:val>
                                        </p:tav>
                                        <p:tav tm="100000">
                                          <p:val>
                                            <p:fltVal val="0"/>
                                          </p:val>
                                        </p:tav>
                                      </p:tavLst>
                                    </p:anim>
                                    <p:animEffect transition="in" filter="fade">
                                      <p:cBhvr>
                                        <p:cTn id="87" dur="500"/>
                                        <p:tgtEl>
                                          <p:spTgt spid="14"/>
                                        </p:tgtEl>
                                      </p:cBhvr>
                                    </p:animEffect>
                                  </p:childTnLst>
                                </p:cTn>
                              </p:par>
                            </p:childTnLst>
                          </p:cTn>
                        </p:par>
                        <p:par>
                          <p:cTn id="88" fill="hold">
                            <p:stCondLst>
                              <p:cond delay="3000"/>
                            </p:stCondLst>
                            <p:childTnLst>
                              <p:par>
                                <p:cTn id="89" presetID="22" presetClass="entr" presetSubtype="2"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right)">
                                      <p:cBhvr>
                                        <p:cTn id="91" dur="500"/>
                                        <p:tgtEl>
                                          <p:spTgt spid="19"/>
                                        </p:tgtEl>
                                      </p:cBhvr>
                                    </p:animEffect>
                                  </p:childTnLst>
                                </p:cTn>
                              </p:par>
                            </p:childTnLst>
                          </p:cTn>
                        </p:par>
                        <p:par>
                          <p:cTn id="92" fill="hold">
                            <p:stCondLst>
                              <p:cond delay="3500"/>
                            </p:stCondLst>
                            <p:childTnLst>
                              <p:par>
                                <p:cTn id="93" presetID="31" presetClass="entr" presetSubtype="0" fill="hold" grpId="0" nodeType="after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style.rotation</p:attrName>
                                        </p:attrNameLst>
                                      </p:cBhvr>
                                      <p:tavLst>
                                        <p:tav tm="0">
                                          <p:val>
                                            <p:fltVal val="90"/>
                                          </p:val>
                                        </p:tav>
                                        <p:tav tm="100000">
                                          <p:val>
                                            <p:fltVal val="0"/>
                                          </p:val>
                                        </p:tav>
                                      </p:tavLst>
                                    </p:anim>
                                    <p:animEffect transition="in" filter="fade">
                                      <p:cBhvr>
                                        <p:cTn id="98" dur="500"/>
                                        <p:tgtEl>
                                          <p:spTgt spid="15"/>
                                        </p:tgtEl>
                                      </p:cBhvr>
                                    </p:animEffect>
                                  </p:childTnLst>
                                </p:cTn>
                              </p:par>
                            </p:childTnLst>
                          </p:cTn>
                        </p:par>
                        <p:par>
                          <p:cTn id="99" fill="hold">
                            <p:stCondLst>
                              <p:cond delay="4000"/>
                            </p:stCondLst>
                            <p:childTnLst>
                              <p:par>
                                <p:cTn id="100" presetID="22" presetClass="entr" presetSubtype="8" fill="hold" grpId="0" nodeType="after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p:bldP spid="13" grpId="0"/>
      <p:bldP spid="14" grpId="0"/>
      <p:bldP spid="15" grpId="0"/>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22" name="TextBox 30"/>
          <p:cNvSpPr/>
          <p:nvPr/>
        </p:nvSpPr>
        <p:spPr>
          <a:xfrm>
            <a:off x="539750" y="1536700"/>
            <a:ext cx="2592388" cy="7858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1100" dirty="0">
                <a:solidFill>
                  <a:schemeClr val="tx1">
                    <a:lumMod val="75000"/>
                    <a:lumOff val="25000"/>
                  </a:schemeClr>
                </a:solidFill>
              </a:rPr>
              <a:t>单击添加标题</a:t>
            </a:r>
            <a:endParaRPr lang="en-US" altLang="zh-CN" sz="1100" dirty="0">
              <a:solidFill>
                <a:schemeClr val="tx1">
                  <a:lumMod val="75000"/>
                  <a:lumOff val="25000"/>
                </a:schemeClr>
              </a:solidFill>
            </a:endParaRPr>
          </a:p>
          <a:p>
            <a:pPr marL="0" lvl="0" indent="0" algn="r" eaLnBrk="1" hangingPunct="1">
              <a:spcBef>
                <a:spcPct val="0"/>
              </a:spcBef>
              <a:buNone/>
            </a:pPr>
            <a:br>
              <a:rPr lang="zh-CN" altLang="en-US" sz="700" dirty="0">
                <a:solidFill>
                  <a:schemeClr val="tx1">
                    <a:lumMod val="75000"/>
                    <a:lumOff val="25000"/>
                  </a:schemeClr>
                </a:solidFill>
              </a:rPr>
            </a:br>
            <a:r>
              <a:rPr lang="zh-CN" altLang="en-US" sz="900" dirty="0">
                <a:solidFill>
                  <a:schemeClr val="tx1">
                    <a:lumMod val="75000"/>
                    <a:lumOff val="25000"/>
                  </a:schemeClr>
                </a:solidFill>
              </a:rPr>
              <a:t>在此处添加详细描述文本，尽量与标题文本</a:t>
            </a:r>
            <a:endParaRPr lang="en-US" altLang="zh-CN" sz="900" dirty="0">
              <a:solidFill>
                <a:schemeClr val="tx1">
                  <a:lumMod val="75000"/>
                  <a:lumOff val="25000"/>
                </a:schemeClr>
              </a:solidFill>
            </a:endParaRPr>
          </a:p>
          <a:p>
            <a:pPr marL="0" lvl="0" indent="0" algn="r" eaLnBrk="1" hangingPunct="1">
              <a:spcBef>
                <a:spcPct val="0"/>
              </a:spcBef>
              <a:buNone/>
            </a:pPr>
            <a:r>
              <a:rPr lang="zh-CN" altLang="en-US" sz="900" dirty="0">
                <a:solidFill>
                  <a:schemeClr val="tx1">
                    <a:lumMod val="75000"/>
                    <a:lumOff val="25000"/>
                  </a:schemeClr>
                </a:solidFill>
              </a:rPr>
              <a:t>语言风格相符合，语言描述尽</a:t>
            </a:r>
            <a:endParaRPr lang="en-US" altLang="zh-CN" sz="900" dirty="0">
              <a:solidFill>
                <a:schemeClr val="tx1">
                  <a:lumMod val="75000"/>
                  <a:lumOff val="25000"/>
                </a:schemeClr>
              </a:solidFill>
            </a:endParaRPr>
          </a:p>
          <a:p>
            <a:pPr marL="0" lvl="0" indent="0" algn="r" eaLnBrk="1" hangingPunct="1">
              <a:spcBef>
                <a:spcPct val="0"/>
              </a:spcBef>
              <a:buNone/>
            </a:pPr>
            <a:r>
              <a:rPr lang="zh-CN" altLang="en-US" sz="900" dirty="0">
                <a:solidFill>
                  <a:schemeClr val="tx1">
                    <a:lumMod val="75000"/>
                    <a:lumOff val="25000"/>
                  </a:schemeClr>
                </a:solidFill>
              </a:rPr>
              <a:t>量简洁生动，尽可能概括出段落内容</a:t>
            </a:r>
            <a:endParaRPr lang="en-US" altLang="zh-CN" sz="900" dirty="0">
              <a:solidFill>
                <a:schemeClr val="tx1">
                  <a:lumMod val="75000"/>
                  <a:lumOff val="25000"/>
                </a:schemeClr>
              </a:solidFill>
            </a:endParaRPr>
          </a:p>
        </p:txBody>
      </p:sp>
      <p:sp>
        <p:nvSpPr>
          <p:cNvPr id="23" name="TextBox 31"/>
          <p:cNvSpPr/>
          <p:nvPr/>
        </p:nvSpPr>
        <p:spPr>
          <a:xfrm>
            <a:off x="539750" y="3167063"/>
            <a:ext cx="2592388" cy="7858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1100" dirty="0">
                <a:solidFill>
                  <a:schemeClr val="tx1">
                    <a:lumMod val="75000"/>
                    <a:lumOff val="25000"/>
                  </a:schemeClr>
                </a:solidFill>
              </a:rPr>
              <a:t>单击添加标题</a:t>
            </a:r>
            <a:endParaRPr lang="en-US" altLang="zh-CN" sz="1100" dirty="0">
              <a:solidFill>
                <a:schemeClr val="tx1">
                  <a:lumMod val="75000"/>
                  <a:lumOff val="25000"/>
                </a:schemeClr>
              </a:solidFill>
            </a:endParaRPr>
          </a:p>
          <a:p>
            <a:pPr marL="0" lvl="0" indent="0" algn="r" eaLnBrk="1" hangingPunct="1">
              <a:spcBef>
                <a:spcPct val="0"/>
              </a:spcBef>
              <a:buNone/>
            </a:pPr>
            <a:br>
              <a:rPr lang="zh-CN" altLang="en-US" sz="700" dirty="0">
                <a:solidFill>
                  <a:schemeClr val="tx1">
                    <a:lumMod val="75000"/>
                    <a:lumOff val="25000"/>
                  </a:schemeClr>
                </a:solidFill>
              </a:rPr>
            </a:br>
            <a:r>
              <a:rPr lang="zh-CN" altLang="en-US" sz="900" dirty="0">
                <a:solidFill>
                  <a:schemeClr val="tx1">
                    <a:lumMod val="75000"/>
                    <a:lumOff val="25000"/>
                  </a:schemeClr>
                </a:solidFill>
              </a:rPr>
              <a:t>在此处添加详细描述文本，尽量与标题文本</a:t>
            </a:r>
            <a:endParaRPr lang="en-US" altLang="zh-CN" sz="900" dirty="0">
              <a:solidFill>
                <a:schemeClr val="tx1">
                  <a:lumMod val="75000"/>
                  <a:lumOff val="25000"/>
                </a:schemeClr>
              </a:solidFill>
            </a:endParaRPr>
          </a:p>
          <a:p>
            <a:pPr marL="0" lvl="0" indent="0" algn="r" eaLnBrk="1" hangingPunct="1">
              <a:spcBef>
                <a:spcPct val="0"/>
              </a:spcBef>
              <a:buNone/>
            </a:pPr>
            <a:r>
              <a:rPr lang="zh-CN" altLang="en-US" sz="900" dirty="0">
                <a:solidFill>
                  <a:schemeClr val="tx1">
                    <a:lumMod val="75000"/>
                    <a:lumOff val="25000"/>
                  </a:schemeClr>
                </a:solidFill>
              </a:rPr>
              <a:t>语言风格相符合，语言描述尽</a:t>
            </a:r>
            <a:endParaRPr lang="en-US" altLang="zh-CN" sz="900" dirty="0">
              <a:solidFill>
                <a:schemeClr val="tx1">
                  <a:lumMod val="75000"/>
                  <a:lumOff val="25000"/>
                </a:schemeClr>
              </a:solidFill>
            </a:endParaRPr>
          </a:p>
          <a:p>
            <a:pPr marL="0" lvl="0" indent="0" algn="r" eaLnBrk="1" hangingPunct="1">
              <a:spcBef>
                <a:spcPct val="0"/>
              </a:spcBef>
              <a:buNone/>
            </a:pPr>
            <a:r>
              <a:rPr lang="zh-CN" altLang="en-US" sz="900" dirty="0">
                <a:solidFill>
                  <a:schemeClr val="tx1">
                    <a:lumMod val="75000"/>
                    <a:lumOff val="25000"/>
                  </a:schemeClr>
                </a:solidFill>
              </a:rPr>
              <a:t>量简洁生动，尽可能概括出段落内容</a:t>
            </a:r>
            <a:endParaRPr lang="en-US" altLang="zh-CN" sz="900" dirty="0">
              <a:solidFill>
                <a:schemeClr val="tx1">
                  <a:lumMod val="75000"/>
                  <a:lumOff val="25000"/>
                </a:schemeClr>
              </a:solidFill>
            </a:endParaRPr>
          </a:p>
        </p:txBody>
      </p:sp>
      <p:sp>
        <p:nvSpPr>
          <p:cNvPr id="24" name="TextBox 32"/>
          <p:cNvSpPr/>
          <p:nvPr/>
        </p:nvSpPr>
        <p:spPr>
          <a:xfrm>
            <a:off x="6011863" y="1536700"/>
            <a:ext cx="2592387" cy="7858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tx1">
                    <a:lumMod val="75000"/>
                    <a:lumOff val="25000"/>
                  </a:schemeClr>
                </a:solidFill>
              </a:rPr>
              <a:t>单击添加标题</a:t>
            </a:r>
            <a:endParaRPr lang="en-US" altLang="zh-CN" sz="1100" dirty="0">
              <a:solidFill>
                <a:schemeClr val="tx1">
                  <a:lumMod val="75000"/>
                  <a:lumOff val="25000"/>
                </a:schemeClr>
              </a:solidFill>
            </a:endParaRPr>
          </a:p>
          <a:p>
            <a:pPr marL="0" lvl="0" indent="0" eaLnBrk="1" hangingPunct="1">
              <a:spcBef>
                <a:spcPct val="0"/>
              </a:spcBef>
              <a:buNone/>
            </a:pPr>
            <a:br>
              <a:rPr lang="zh-CN" altLang="en-US" sz="700" dirty="0">
                <a:solidFill>
                  <a:schemeClr val="tx1">
                    <a:lumMod val="75000"/>
                    <a:lumOff val="25000"/>
                  </a:schemeClr>
                </a:solidFill>
              </a:rPr>
            </a:br>
            <a:r>
              <a:rPr lang="zh-CN" altLang="en-US" sz="900" dirty="0">
                <a:solidFill>
                  <a:schemeClr val="tx1">
                    <a:lumMod val="75000"/>
                    <a:lumOff val="25000"/>
                  </a:schemeClr>
                </a:solidFill>
              </a:rPr>
              <a:t>在此处添加详细描述文本，尽量与标题文本</a:t>
            </a:r>
            <a:endParaRPr lang="en-US" altLang="zh-CN" sz="900" dirty="0">
              <a:solidFill>
                <a:schemeClr val="tx1">
                  <a:lumMod val="75000"/>
                  <a:lumOff val="25000"/>
                </a:schemeClr>
              </a:solidFill>
            </a:endParaRPr>
          </a:p>
          <a:p>
            <a:pPr marL="0" lvl="0" indent="0" eaLnBrk="1" hangingPunct="1">
              <a:spcBef>
                <a:spcPct val="0"/>
              </a:spcBef>
              <a:buNone/>
            </a:pPr>
            <a:r>
              <a:rPr lang="zh-CN" altLang="en-US" sz="900" dirty="0">
                <a:solidFill>
                  <a:schemeClr val="tx1">
                    <a:lumMod val="75000"/>
                    <a:lumOff val="25000"/>
                  </a:schemeClr>
                </a:solidFill>
              </a:rPr>
              <a:t>语言风格相符合，语言描述尽</a:t>
            </a:r>
            <a:endParaRPr lang="en-US" altLang="zh-CN" sz="900" dirty="0">
              <a:solidFill>
                <a:schemeClr val="tx1">
                  <a:lumMod val="75000"/>
                  <a:lumOff val="25000"/>
                </a:schemeClr>
              </a:solidFill>
            </a:endParaRPr>
          </a:p>
          <a:p>
            <a:pPr marL="0" lvl="0" indent="0" eaLnBrk="1" hangingPunct="1">
              <a:spcBef>
                <a:spcPct val="0"/>
              </a:spcBef>
              <a:buNone/>
            </a:pPr>
            <a:r>
              <a:rPr lang="zh-CN" altLang="en-US" sz="900" dirty="0">
                <a:solidFill>
                  <a:schemeClr val="tx1">
                    <a:lumMod val="75000"/>
                    <a:lumOff val="25000"/>
                  </a:schemeClr>
                </a:solidFill>
              </a:rPr>
              <a:t>量简洁生动，尽可能概括出段落内容。</a:t>
            </a:r>
            <a:endParaRPr lang="en-US" altLang="zh-CN" sz="900" dirty="0">
              <a:solidFill>
                <a:schemeClr val="tx1">
                  <a:lumMod val="75000"/>
                  <a:lumOff val="25000"/>
                </a:schemeClr>
              </a:solidFill>
            </a:endParaRPr>
          </a:p>
        </p:txBody>
      </p:sp>
      <p:sp>
        <p:nvSpPr>
          <p:cNvPr id="25" name="TextBox 33"/>
          <p:cNvSpPr/>
          <p:nvPr/>
        </p:nvSpPr>
        <p:spPr>
          <a:xfrm>
            <a:off x="6011863" y="3167063"/>
            <a:ext cx="2592387" cy="7858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1100" dirty="0">
                <a:solidFill>
                  <a:schemeClr val="tx1">
                    <a:lumMod val="75000"/>
                    <a:lumOff val="25000"/>
                  </a:schemeClr>
                </a:solidFill>
              </a:rPr>
              <a:t>单击添加标题</a:t>
            </a:r>
            <a:endParaRPr lang="en-US" altLang="zh-CN" sz="1100" dirty="0">
              <a:solidFill>
                <a:schemeClr val="tx1">
                  <a:lumMod val="75000"/>
                  <a:lumOff val="25000"/>
                </a:schemeClr>
              </a:solidFill>
            </a:endParaRPr>
          </a:p>
          <a:p>
            <a:pPr marL="0" lvl="0" indent="0" eaLnBrk="1" hangingPunct="1">
              <a:spcBef>
                <a:spcPct val="0"/>
              </a:spcBef>
              <a:buNone/>
            </a:pPr>
            <a:br>
              <a:rPr lang="zh-CN" altLang="en-US" sz="700" dirty="0">
                <a:solidFill>
                  <a:schemeClr val="tx1">
                    <a:lumMod val="75000"/>
                    <a:lumOff val="25000"/>
                  </a:schemeClr>
                </a:solidFill>
              </a:rPr>
            </a:br>
            <a:r>
              <a:rPr lang="zh-CN" altLang="en-US" sz="900" dirty="0">
                <a:solidFill>
                  <a:schemeClr val="tx1">
                    <a:lumMod val="75000"/>
                    <a:lumOff val="25000"/>
                  </a:schemeClr>
                </a:solidFill>
              </a:rPr>
              <a:t>在此处添加详细描述文本，尽量与标题文本</a:t>
            </a:r>
            <a:endParaRPr lang="en-US" altLang="zh-CN" sz="900" dirty="0">
              <a:solidFill>
                <a:schemeClr val="tx1">
                  <a:lumMod val="75000"/>
                  <a:lumOff val="25000"/>
                </a:schemeClr>
              </a:solidFill>
            </a:endParaRPr>
          </a:p>
          <a:p>
            <a:pPr marL="0" lvl="0" indent="0" eaLnBrk="1" hangingPunct="1">
              <a:spcBef>
                <a:spcPct val="0"/>
              </a:spcBef>
              <a:buNone/>
            </a:pPr>
            <a:r>
              <a:rPr lang="zh-CN" altLang="en-US" sz="900" dirty="0">
                <a:solidFill>
                  <a:schemeClr val="tx1">
                    <a:lumMod val="75000"/>
                    <a:lumOff val="25000"/>
                  </a:schemeClr>
                </a:solidFill>
              </a:rPr>
              <a:t>语言风格相符合，语言描述尽</a:t>
            </a:r>
            <a:endParaRPr lang="en-US" altLang="zh-CN" sz="900" dirty="0">
              <a:solidFill>
                <a:schemeClr val="tx1">
                  <a:lumMod val="75000"/>
                  <a:lumOff val="25000"/>
                </a:schemeClr>
              </a:solidFill>
            </a:endParaRPr>
          </a:p>
          <a:p>
            <a:pPr marL="0" lvl="0" indent="0" eaLnBrk="1" hangingPunct="1">
              <a:spcBef>
                <a:spcPct val="0"/>
              </a:spcBef>
              <a:buNone/>
            </a:pPr>
            <a:r>
              <a:rPr lang="zh-CN" altLang="en-US" sz="900" dirty="0">
                <a:solidFill>
                  <a:schemeClr val="tx1">
                    <a:lumMod val="75000"/>
                    <a:lumOff val="25000"/>
                  </a:schemeClr>
                </a:solidFill>
              </a:rPr>
              <a:t>量简洁生动，尽可能概括出段落内容。</a:t>
            </a:r>
            <a:endParaRPr lang="en-US" altLang="zh-CN" sz="900" dirty="0">
              <a:solidFill>
                <a:schemeClr val="tx1">
                  <a:lumMod val="75000"/>
                  <a:lumOff val="25000"/>
                </a:schemeClr>
              </a:solidFill>
            </a:endParaRPr>
          </a:p>
        </p:txBody>
      </p:sp>
      <p:grpSp>
        <p:nvGrpSpPr>
          <p:cNvPr id="26" name="组合 5"/>
          <p:cNvGrpSpPr/>
          <p:nvPr/>
        </p:nvGrpSpPr>
        <p:grpSpPr>
          <a:xfrm>
            <a:off x="3132138" y="1441450"/>
            <a:ext cx="2879725" cy="2876550"/>
            <a:chOff x="0" y="0"/>
            <a:chExt cx="2880320" cy="2878076"/>
          </a:xfrm>
        </p:grpSpPr>
        <p:grpSp>
          <p:nvGrpSpPr>
            <p:cNvPr id="27" name="组合 24"/>
            <p:cNvGrpSpPr/>
            <p:nvPr/>
          </p:nvGrpSpPr>
          <p:grpSpPr>
            <a:xfrm>
              <a:off x="0" y="0"/>
              <a:ext cx="2880320" cy="2878076"/>
              <a:chOff x="0" y="0"/>
              <a:chExt cx="2883157" cy="2880912"/>
            </a:xfrm>
          </p:grpSpPr>
          <p:sp>
            <p:nvSpPr>
              <p:cNvPr id="32" name="椭圆 25"/>
              <p:cNvSpPr/>
              <p:nvPr/>
            </p:nvSpPr>
            <p:spPr>
              <a:xfrm rot="-5400000" flipH="1" flipV="1">
                <a:off x="0" y="633239"/>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21A3D0"/>
              </a:solidFill>
              <a:ln w="25400">
                <a:noFill/>
              </a:ln>
            </p:spPr>
            <p:txBody>
              <a:bodyPr/>
              <a:lstStyle/>
              <a:p>
                <a:endParaRPr lang="zh-CN" altLang="en-US">
                  <a:solidFill>
                    <a:schemeClr val="tx1">
                      <a:lumMod val="75000"/>
                      <a:lumOff val="25000"/>
                    </a:schemeClr>
                  </a:solidFill>
                </a:endParaRPr>
              </a:p>
            </p:txBody>
          </p:sp>
          <p:sp>
            <p:nvSpPr>
              <p:cNvPr id="33" name="椭圆 25"/>
              <p:cNvSpPr/>
              <p:nvPr/>
            </p:nvSpPr>
            <p:spPr>
              <a:xfrm rot="10800000" flipH="1" flipV="1">
                <a:off x="635483" y="1312682"/>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21A3D0"/>
              </a:solidFill>
              <a:ln w="25400">
                <a:noFill/>
              </a:ln>
            </p:spPr>
            <p:txBody>
              <a:bodyPr/>
              <a:lstStyle/>
              <a:p>
                <a:endParaRPr lang="zh-CN" altLang="en-US">
                  <a:solidFill>
                    <a:schemeClr val="tx1">
                      <a:lumMod val="75000"/>
                      <a:lumOff val="25000"/>
                    </a:schemeClr>
                  </a:solidFill>
                </a:endParaRPr>
              </a:p>
            </p:txBody>
          </p:sp>
          <p:sp>
            <p:nvSpPr>
              <p:cNvPr id="34" name="椭圆 25"/>
              <p:cNvSpPr/>
              <p:nvPr/>
            </p:nvSpPr>
            <p:spPr>
              <a:xfrm rot="-5400000">
                <a:off x="1314927" y="677199"/>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21A3D0"/>
              </a:solidFill>
              <a:ln w="25400">
                <a:noFill/>
              </a:ln>
            </p:spPr>
            <p:txBody>
              <a:bodyPr/>
              <a:lstStyle/>
              <a:p>
                <a:endParaRPr lang="zh-CN" altLang="en-US">
                  <a:solidFill>
                    <a:schemeClr val="tx1">
                      <a:lumMod val="75000"/>
                      <a:lumOff val="25000"/>
                    </a:schemeClr>
                  </a:solidFill>
                </a:endParaRPr>
              </a:p>
            </p:txBody>
          </p:sp>
          <p:sp>
            <p:nvSpPr>
              <p:cNvPr id="35" name="椭圆 25"/>
              <p:cNvSpPr/>
              <p:nvPr/>
            </p:nvSpPr>
            <p:spPr>
              <a:xfrm rot="10800000">
                <a:off x="679443" y="0"/>
                <a:ext cx="1568230" cy="1546155"/>
              </a:xfrm>
              <a:custGeom>
                <a:avLst/>
                <a:gdLst>
                  <a:gd name="txL" fmla="*/ 0 w 1568230"/>
                  <a:gd name="txT" fmla="*/ 0 h 1546155"/>
                  <a:gd name="txR" fmla="*/ 1568230 w 1568230"/>
                  <a:gd name="txB" fmla="*/ 1546155 h 1546155"/>
                </a:gdLst>
                <a:ahLst/>
                <a:cxnLst>
                  <a:cxn ang="0">
                    <a:pos x="778465" y="1546155"/>
                  </a:cxn>
                  <a:cxn ang="0">
                    <a:pos x="0" y="884460"/>
                  </a:cxn>
                  <a:cxn ang="0">
                    <a:pos x="128070" y="895760"/>
                  </a:cxn>
                  <a:cxn ang="0">
                    <a:pos x="917835" y="105995"/>
                  </a:cxn>
                  <a:cxn ang="0">
                    <a:pos x="908484" y="0"/>
                  </a:cxn>
                  <a:cxn ang="0">
                    <a:pos x="1324003" y="189535"/>
                  </a:cxn>
                  <a:cxn ang="0">
                    <a:pos x="1568230" y="756390"/>
                  </a:cxn>
                  <a:cxn ang="0">
                    <a:pos x="778465" y="1546155"/>
                  </a:cxn>
                </a:cxnLst>
                <a:rect l="txL" t="txT" r="txR" b="txB"/>
                <a:pathLst>
                  <a:path w="1568230" h="1546155">
                    <a:moveTo>
                      <a:pt x="778465" y="1546155"/>
                    </a:moveTo>
                    <a:cubicBezTo>
                      <a:pt x="385950" y="1546155"/>
                      <a:pt x="60314" y="1259808"/>
                      <a:pt x="0" y="884460"/>
                    </a:cubicBezTo>
                    <a:cubicBezTo>
                      <a:pt x="41578" y="892217"/>
                      <a:pt x="84411" y="895760"/>
                      <a:pt x="128070" y="895760"/>
                    </a:cubicBezTo>
                    <a:cubicBezTo>
                      <a:pt x="564245" y="895760"/>
                      <a:pt x="917835" y="542170"/>
                      <a:pt x="917835" y="105995"/>
                    </a:cubicBezTo>
                    <a:lnTo>
                      <a:pt x="908484" y="0"/>
                    </a:lnTo>
                    <a:cubicBezTo>
                      <a:pt x="1067344" y="19523"/>
                      <a:pt x="1211374" y="86941"/>
                      <a:pt x="1324003" y="189535"/>
                    </a:cubicBezTo>
                    <a:cubicBezTo>
                      <a:pt x="1475335" y="330953"/>
                      <a:pt x="1568230" y="532823"/>
                      <a:pt x="1568230" y="756390"/>
                    </a:cubicBezTo>
                    <a:cubicBezTo>
                      <a:pt x="1568230" y="1192565"/>
                      <a:pt x="1214640" y="1546155"/>
                      <a:pt x="778465" y="1546155"/>
                    </a:cubicBezTo>
                    <a:close/>
                  </a:path>
                </a:pathLst>
              </a:custGeom>
              <a:solidFill>
                <a:srgbClr val="21A3D0"/>
              </a:solidFill>
              <a:ln w="25400">
                <a:noFill/>
              </a:ln>
            </p:spPr>
            <p:txBody>
              <a:bodyPr/>
              <a:lstStyle/>
              <a:p>
                <a:endParaRPr lang="zh-CN" altLang="en-US">
                  <a:solidFill>
                    <a:schemeClr val="tx1">
                      <a:lumMod val="75000"/>
                      <a:lumOff val="25000"/>
                    </a:schemeClr>
                  </a:solidFill>
                </a:endParaRPr>
              </a:p>
            </p:txBody>
          </p:sp>
        </p:grpSp>
        <p:sp>
          <p:nvSpPr>
            <p:cNvPr id="28" name="图文框 35"/>
            <p:cNvSpPr/>
            <p:nvPr/>
          </p:nvSpPr>
          <p:spPr>
            <a:xfrm>
              <a:off x="1052072" y="346702"/>
              <a:ext cx="458553" cy="425615"/>
            </a:xfrm>
            <a:custGeom>
              <a:avLst/>
              <a:gdLst>
                <a:gd name="txL" fmla="*/ 0 w 790121"/>
                <a:gd name="txT" fmla="*/ 0 h 733367"/>
                <a:gd name="txR" fmla="*/ 790121 w 790121"/>
                <a:gd name="txB" fmla="*/ 733367 h 733367"/>
              </a:gdLst>
              <a:ahLst/>
              <a:cxnLst>
                <a:cxn ang="0">
                  <a:pos x="32175" y="100453"/>
                </a:cxn>
                <a:cxn ang="0">
                  <a:pos x="42900" y="111178"/>
                </a:cxn>
                <a:cxn ang="0">
                  <a:pos x="32175" y="121903"/>
                </a:cxn>
                <a:cxn ang="0">
                  <a:pos x="21450" y="111178"/>
                </a:cxn>
                <a:cxn ang="0">
                  <a:pos x="32175" y="100453"/>
                </a:cxn>
                <a:cxn ang="0">
                  <a:pos x="12726" y="91728"/>
                </a:cxn>
                <a:cxn ang="0">
                  <a:pos x="12726" y="130628"/>
                </a:cxn>
                <a:cxn ang="0">
                  <a:pos x="51625" y="130628"/>
                </a:cxn>
                <a:cxn ang="0">
                  <a:pos x="51625" y="91728"/>
                </a:cxn>
                <a:cxn ang="0">
                  <a:pos x="12726" y="91728"/>
                </a:cxn>
                <a:cxn ang="0">
                  <a:pos x="78651" y="79003"/>
                </a:cxn>
                <a:cxn ang="0">
                  <a:pos x="143001" y="79003"/>
                </a:cxn>
                <a:cxn ang="0">
                  <a:pos x="143001" y="143354"/>
                </a:cxn>
                <a:cxn ang="0">
                  <a:pos x="78651" y="143354"/>
                </a:cxn>
                <a:cxn ang="0">
                  <a:pos x="78651" y="79003"/>
                </a:cxn>
                <a:cxn ang="0">
                  <a:pos x="0" y="79003"/>
                </a:cxn>
                <a:cxn ang="0">
                  <a:pos x="64351" y="79003"/>
                </a:cxn>
                <a:cxn ang="0">
                  <a:pos x="64351" y="143354"/>
                </a:cxn>
                <a:cxn ang="0">
                  <a:pos x="0" y="143354"/>
                </a:cxn>
                <a:cxn ang="0">
                  <a:pos x="0" y="79003"/>
                </a:cxn>
                <a:cxn ang="0">
                  <a:pos x="12726" y="13078"/>
                </a:cxn>
                <a:cxn ang="0">
                  <a:pos x="12726" y="51978"/>
                </a:cxn>
                <a:cxn ang="0">
                  <a:pos x="51625" y="51978"/>
                </a:cxn>
                <a:cxn ang="0">
                  <a:pos x="51625" y="13078"/>
                </a:cxn>
                <a:cxn ang="0">
                  <a:pos x="12726" y="13078"/>
                </a:cxn>
                <a:cxn ang="0">
                  <a:pos x="78651" y="353"/>
                </a:cxn>
                <a:cxn ang="0">
                  <a:pos x="142047" y="353"/>
                </a:cxn>
                <a:cxn ang="0">
                  <a:pos x="130050" y="13078"/>
                </a:cxn>
                <a:cxn ang="0">
                  <a:pos x="91376" y="13078"/>
                </a:cxn>
                <a:cxn ang="0">
                  <a:pos x="91376" y="51978"/>
                </a:cxn>
                <a:cxn ang="0">
                  <a:pos x="130276" y="51978"/>
                </a:cxn>
                <a:cxn ang="0">
                  <a:pos x="130276" y="36818"/>
                </a:cxn>
                <a:cxn ang="0">
                  <a:pos x="143001" y="23321"/>
                </a:cxn>
                <a:cxn ang="0">
                  <a:pos x="143001" y="64703"/>
                </a:cxn>
                <a:cxn ang="0">
                  <a:pos x="78651" y="64703"/>
                </a:cxn>
                <a:cxn ang="0">
                  <a:pos x="78651" y="353"/>
                </a:cxn>
                <a:cxn ang="0">
                  <a:pos x="0" y="353"/>
                </a:cxn>
                <a:cxn ang="0">
                  <a:pos x="64351" y="353"/>
                </a:cxn>
                <a:cxn ang="0">
                  <a:pos x="64351" y="64703"/>
                </a:cxn>
                <a:cxn ang="0">
                  <a:pos x="0" y="64703"/>
                </a:cxn>
                <a:cxn ang="0">
                  <a:pos x="0" y="353"/>
                </a:cxn>
                <a:cxn ang="0">
                  <a:pos x="149424" y="0"/>
                </a:cxn>
                <a:cxn ang="0">
                  <a:pos x="154448" y="5024"/>
                </a:cxn>
                <a:cxn ang="0">
                  <a:pos x="117295" y="42177"/>
                </a:cxn>
                <a:cxn ang="0">
                  <a:pos x="117353" y="42234"/>
                </a:cxn>
                <a:cxn ang="0">
                  <a:pos x="112655" y="46932"/>
                </a:cxn>
                <a:cxn ang="0">
                  <a:pos x="94057" y="28334"/>
                </a:cxn>
                <a:cxn ang="0">
                  <a:pos x="98755" y="23636"/>
                </a:cxn>
                <a:cxn ang="0">
                  <a:pos x="112271" y="37152"/>
                </a:cxn>
                <a:cxn ang="0">
                  <a:pos x="149424" y="0"/>
                </a:cxn>
              </a:cxnLst>
              <a:rect l="txL" t="txT" r="txR" b="txB"/>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solidFill>
              <a:schemeClr val="bg1"/>
            </a:solidFill>
            <a:ln w="25400">
              <a:noFill/>
            </a:ln>
          </p:spPr>
          <p:txBody>
            <a:bodyPr/>
            <a:lstStyle/>
            <a:p>
              <a:endParaRPr lang="zh-CN" altLang="en-US">
                <a:solidFill>
                  <a:schemeClr val="tx1">
                    <a:lumMod val="75000"/>
                    <a:lumOff val="25000"/>
                  </a:schemeClr>
                </a:solidFill>
              </a:endParaRPr>
            </a:p>
          </p:txBody>
        </p:sp>
        <p:sp>
          <p:nvSpPr>
            <p:cNvPr id="29" name="同侧圆角矩形 42"/>
            <p:cNvSpPr>
              <a:spLocks noChangeAspect="1"/>
            </p:cNvSpPr>
            <p:nvPr/>
          </p:nvSpPr>
          <p:spPr>
            <a:xfrm>
              <a:off x="315211" y="1286094"/>
              <a:ext cx="453982" cy="517080"/>
            </a:xfrm>
            <a:custGeom>
              <a:avLst/>
              <a:gdLst>
                <a:gd name="txL" fmla="*/ 0 w 720080"/>
                <a:gd name="txT" fmla="*/ 0 h 820163"/>
                <a:gd name="txR" fmla="*/ 720080 w 720080"/>
                <a:gd name="txB" fmla="*/ 820163 h 820163"/>
              </a:gdLst>
              <a:ahLst/>
              <a:cxnLst>
                <a:cxn ang="0">
                  <a:pos x="90225" y="101351"/>
                </a:cxn>
                <a:cxn ang="0">
                  <a:pos x="72180" y="119395"/>
                </a:cxn>
                <a:cxn ang="0">
                  <a:pos x="79597" y="133593"/>
                </a:cxn>
                <a:cxn ang="0">
                  <a:pos x="79597" y="162568"/>
                </a:cxn>
                <a:cxn ang="0">
                  <a:pos x="90225" y="173196"/>
                </a:cxn>
                <a:cxn ang="0">
                  <a:pos x="100852" y="162568"/>
                </a:cxn>
                <a:cxn ang="0">
                  <a:pos x="100852" y="133593"/>
                </a:cxn>
                <a:cxn ang="0">
                  <a:pos x="108270" y="119395"/>
                </a:cxn>
                <a:cxn ang="0">
                  <a:pos x="90225" y="101351"/>
                </a:cxn>
                <a:cxn ang="0">
                  <a:pos x="90225" y="0"/>
                </a:cxn>
                <a:cxn ang="0">
                  <a:pos x="146870" y="55970"/>
                </a:cxn>
                <a:cxn ang="0">
                  <a:pos x="124525" y="55970"/>
                </a:cxn>
                <a:cxn ang="0">
                  <a:pos x="90225" y="22357"/>
                </a:cxn>
                <a:cxn ang="0">
                  <a:pos x="55750" y="56831"/>
                </a:cxn>
                <a:cxn ang="0">
                  <a:pos x="55750" y="68551"/>
                </a:cxn>
                <a:cxn ang="0">
                  <a:pos x="157619" y="68551"/>
                </a:cxn>
                <a:cxn ang="0">
                  <a:pos x="180449" y="91381"/>
                </a:cxn>
                <a:cxn ang="0">
                  <a:pos x="180449" y="182699"/>
                </a:cxn>
                <a:cxn ang="0">
                  <a:pos x="157619" y="205529"/>
                </a:cxn>
                <a:cxn ang="0">
                  <a:pos x="22830" y="205529"/>
                </a:cxn>
                <a:cxn ang="0">
                  <a:pos x="0" y="182699"/>
                </a:cxn>
                <a:cxn ang="0">
                  <a:pos x="0" y="91381"/>
                </a:cxn>
                <a:cxn ang="0">
                  <a:pos x="22830" y="68551"/>
                </a:cxn>
                <a:cxn ang="0">
                  <a:pos x="33504" y="68551"/>
                </a:cxn>
                <a:cxn ang="0">
                  <a:pos x="33504" y="56721"/>
                </a:cxn>
                <a:cxn ang="0">
                  <a:pos x="90225" y="0"/>
                </a:cxn>
              </a:cxnLst>
              <a:rect l="txL" t="txT" r="txR" b="tx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w="25400">
              <a:noFill/>
            </a:ln>
          </p:spPr>
          <p:txBody>
            <a:bodyPr/>
            <a:lstStyle/>
            <a:p>
              <a:endParaRPr lang="zh-CN" altLang="en-US">
                <a:solidFill>
                  <a:schemeClr val="tx1">
                    <a:lumMod val="75000"/>
                    <a:lumOff val="25000"/>
                  </a:schemeClr>
                </a:solidFill>
              </a:endParaRPr>
            </a:p>
          </p:txBody>
        </p:sp>
        <p:sp>
          <p:nvSpPr>
            <p:cNvPr id="30" name="圆角矩形 82"/>
            <p:cNvSpPr/>
            <p:nvPr/>
          </p:nvSpPr>
          <p:spPr>
            <a:xfrm>
              <a:off x="1281349" y="2205009"/>
              <a:ext cx="523117" cy="373655"/>
            </a:xfrm>
            <a:custGeom>
              <a:avLst/>
              <a:gdLst>
                <a:gd name="txL" fmla="*/ 0 w 887502"/>
                <a:gd name="txT" fmla="*/ 0 h 633930"/>
                <a:gd name="txR" fmla="*/ 887502 w 887502"/>
                <a:gd name="txB" fmla="*/ 633930 h 633930"/>
              </a:gdLst>
              <a:ahLst/>
              <a:cxnLst>
                <a:cxn ang="0">
                  <a:pos x="51808" y="95885"/>
                </a:cxn>
                <a:cxn ang="0">
                  <a:pos x="93412" y="95885"/>
                </a:cxn>
                <a:cxn ang="0">
                  <a:pos x="93412" y="106220"/>
                </a:cxn>
                <a:cxn ang="0">
                  <a:pos x="51808" y="106220"/>
                </a:cxn>
                <a:cxn ang="0">
                  <a:pos x="51808" y="95885"/>
                </a:cxn>
                <a:cxn ang="0">
                  <a:pos x="27842" y="95885"/>
                </a:cxn>
                <a:cxn ang="0">
                  <a:pos x="41543" y="95885"/>
                </a:cxn>
                <a:cxn ang="0">
                  <a:pos x="41543" y="106220"/>
                </a:cxn>
                <a:cxn ang="0">
                  <a:pos x="27842" y="106220"/>
                </a:cxn>
                <a:cxn ang="0">
                  <a:pos x="27842" y="95885"/>
                </a:cxn>
                <a:cxn ang="0">
                  <a:pos x="17254" y="64908"/>
                </a:cxn>
                <a:cxn ang="0">
                  <a:pos x="17254" y="106640"/>
                </a:cxn>
                <a:cxn ang="0">
                  <a:pos x="25685" y="115071"/>
                </a:cxn>
                <a:cxn ang="0">
                  <a:pos x="156058" y="115071"/>
                </a:cxn>
                <a:cxn ang="0">
                  <a:pos x="164489" y="106640"/>
                </a:cxn>
                <a:cxn ang="0">
                  <a:pos x="164489" y="64908"/>
                </a:cxn>
                <a:cxn ang="0">
                  <a:pos x="17254" y="64908"/>
                </a:cxn>
                <a:cxn ang="0">
                  <a:pos x="25685" y="14746"/>
                </a:cxn>
                <a:cxn ang="0">
                  <a:pos x="17254" y="23177"/>
                </a:cxn>
                <a:cxn ang="0">
                  <a:pos x="17254" y="44238"/>
                </a:cxn>
                <a:cxn ang="0">
                  <a:pos x="164489" y="44238"/>
                </a:cxn>
                <a:cxn ang="0">
                  <a:pos x="164489" y="23177"/>
                </a:cxn>
                <a:cxn ang="0">
                  <a:pos x="156058" y="14746"/>
                </a:cxn>
                <a:cxn ang="0">
                  <a:pos x="25685" y="14746"/>
                </a:cxn>
                <a:cxn ang="0">
                  <a:pos x="21637" y="0"/>
                </a:cxn>
                <a:cxn ang="0">
                  <a:pos x="160106" y="0"/>
                </a:cxn>
                <a:cxn ang="0">
                  <a:pos x="181743" y="21637"/>
                </a:cxn>
                <a:cxn ang="0">
                  <a:pos x="181743" y="108180"/>
                </a:cxn>
                <a:cxn ang="0">
                  <a:pos x="160106" y="129816"/>
                </a:cxn>
                <a:cxn ang="0">
                  <a:pos x="21637" y="129816"/>
                </a:cxn>
                <a:cxn ang="0">
                  <a:pos x="0" y="108180"/>
                </a:cxn>
                <a:cxn ang="0">
                  <a:pos x="0" y="21637"/>
                </a:cxn>
                <a:cxn ang="0">
                  <a:pos x="21637" y="0"/>
                </a:cxn>
              </a:cxnLst>
              <a:rect l="txL" t="txT" r="txR" b="txB"/>
              <a:pathLst>
                <a:path w="887502" h="633930">
                  <a:moveTo>
                    <a:pt x="252991" y="468232"/>
                  </a:moveTo>
                  <a:lnTo>
                    <a:pt x="456157" y="468232"/>
                  </a:lnTo>
                  <a:lnTo>
                    <a:pt x="456157" y="518703"/>
                  </a:lnTo>
                  <a:lnTo>
                    <a:pt x="252991" y="518703"/>
                  </a:lnTo>
                  <a:lnTo>
                    <a:pt x="252991" y="468232"/>
                  </a:lnTo>
                  <a:close/>
                  <a:moveTo>
                    <a:pt x="135958" y="468232"/>
                  </a:moveTo>
                  <a:lnTo>
                    <a:pt x="202865" y="468232"/>
                  </a:lnTo>
                  <a:lnTo>
                    <a:pt x="202865" y="518703"/>
                  </a:lnTo>
                  <a:lnTo>
                    <a:pt x="135958" y="518703"/>
                  </a:lnTo>
                  <a:lnTo>
                    <a:pt x="135958" y="468232"/>
                  </a:lnTo>
                  <a:close/>
                  <a:moveTo>
                    <a:pt x="84254" y="316965"/>
                  </a:moveTo>
                  <a:lnTo>
                    <a:pt x="84254" y="520751"/>
                  </a:lnTo>
                  <a:cubicBezTo>
                    <a:pt x="84254" y="543490"/>
                    <a:pt x="102687" y="561923"/>
                    <a:pt x="125426" y="561923"/>
                  </a:cubicBezTo>
                  <a:lnTo>
                    <a:pt x="762076" y="561923"/>
                  </a:lnTo>
                  <a:cubicBezTo>
                    <a:pt x="784815" y="561923"/>
                    <a:pt x="803248" y="543490"/>
                    <a:pt x="803248" y="520751"/>
                  </a:cubicBezTo>
                  <a:lnTo>
                    <a:pt x="803248" y="316965"/>
                  </a:lnTo>
                  <a:lnTo>
                    <a:pt x="84254" y="316965"/>
                  </a:lnTo>
                  <a:close/>
                  <a:moveTo>
                    <a:pt x="125426" y="72009"/>
                  </a:moveTo>
                  <a:cubicBezTo>
                    <a:pt x="102687" y="72009"/>
                    <a:pt x="84254" y="90442"/>
                    <a:pt x="84254" y="113181"/>
                  </a:cubicBezTo>
                  <a:lnTo>
                    <a:pt x="84254" y="216024"/>
                  </a:lnTo>
                  <a:lnTo>
                    <a:pt x="803248" y="216024"/>
                  </a:lnTo>
                  <a:lnTo>
                    <a:pt x="803248" y="113181"/>
                  </a:lnTo>
                  <a:cubicBezTo>
                    <a:pt x="803248" y="90442"/>
                    <a:pt x="784815" y="72009"/>
                    <a:pt x="762076" y="72009"/>
                  </a:cubicBezTo>
                  <a:lnTo>
                    <a:pt x="125426" y="72009"/>
                  </a:lnTo>
                  <a:close/>
                  <a:moveTo>
                    <a:pt x="105657" y="0"/>
                  </a:moveTo>
                  <a:lnTo>
                    <a:pt x="781845" y="0"/>
                  </a:lnTo>
                  <a:cubicBezTo>
                    <a:pt x="840198" y="0"/>
                    <a:pt x="887502" y="47304"/>
                    <a:pt x="887502" y="105657"/>
                  </a:cubicBezTo>
                  <a:lnTo>
                    <a:pt x="887502" y="528273"/>
                  </a:lnTo>
                  <a:cubicBezTo>
                    <a:pt x="887502" y="586626"/>
                    <a:pt x="840198" y="633930"/>
                    <a:pt x="781845" y="633930"/>
                  </a:cubicBezTo>
                  <a:lnTo>
                    <a:pt x="105657" y="633930"/>
                  </a:lnTo>
                  <a:cubicBezTo>
                    <a:pt x="47304" y="633930"/>
                    <a:pt x="0" y="586626"/>
                    <a:pt x="0" y="528273"/>
                  </a:cubicBezTo>
                  <a:lnTo>
                    <a:pt x="0" y="105657"/>
                  </a:lnTo>
                  <a:cubicBezTo>
                    <a:pt x="0" y="47304"/>
                    <a:pt x="47304" y="0"/>
                    <a:pt x="105657" y="0"/>
                  </a:cubicBezTo>
                  <a:close/>
                </a:path>
              </a:pathLst>
            </a:custGeom>
            <a:solidFill>
              <a:schemeClr val="bg1"/>
            </a:solidFill>
            <a:ln w="25400">
              <a:noFill/>
            </a:ln>
          </p:spPr>
          <p:txBody>
            <a:bodyPr/>
            <a:lstStyle/>
            <a:p>
              <a:endParaRPr lang="zh-CN" altLang="en-US">
                <a:solidFill>
                  <a:schemeClr val="tx1">
                    <a:lumMod val="75000"/>
                    <a:lumOff val="25000"/>
                  </a:schemeClr>
                </a:solidFill>
              </a:endParaRPr>
            </a:p>
          </p:txBody>
        </p:sp>
        <p:sp>
          <p:nvSpPr>
            <p:cNvPr id="31" name="等腰三角形 93"/>
            <p:cNvSpPr/>
            <p:nvPr/>
          </p:nvSpPr>
          <p:spPr>
            <a:xfrm flipV="1">
              <a:off x="2101095" y="1039866"/>
              <a:ext cx="495312" cy="442849"/>
            </a:xfrm>
            <a:custGeom>
              <a:avLst/>
              <a:gdLst>
                <a:gd name="txL" fmla="*/ 0 w 2717007"/>
                <a:gd name="txT" fmla="*/ 0 h 2429224"/>
                <a:gd name="txR" fmla="*/ 2717007 w 2717007"/>
                <a:gd name="txB" fmla="*/ 2429224 h 2429224"/>
              </a:gdLst>
              <a:ahLst/>
              <a:cxnLst>
                <a:cxn ang="0">
                  <a:pos x="8231" y="3926"/>
                </a:cxn>
                <a:cxn ang="0">
                  <a:pos x="10194" y="1963"/>
                </a:cxn>
                <a:cxn ang="0">
                  <a:pos x="8231" y="0"/>
                </a:cxn>
                <a:cxn ang="0">
                  <a:pos x="6267" y="1963"/>
                </a:cxn>
                <a:cxn ang="0">
                  <a:pos x="8231" y="3926"/>
                </a:cxn>
                <a:cxn ang="0">
                  <a:pos x="8496" y="6872"/>
                </a:cxn>
                <a:cxn ang="0">
                  <a:pos x="11232" y="6201"/>
                </a:cxn>
                <a:cxn ang="0">
                  <a:pos x="9849" y="4598"/>
                </a:cxn>
                <a:cxn ang="0">
                  <a:pos x="8422" y="4867"/>
                </a:cxn>
                <a:cxn ang="0">
                  <a:pos x="6605" y="4604"/>
                </a:cxn>
                <a:cxn ang="0">
                  <a:pos x="5222" y="6207"/>
                </a:cxn>
                <a:cxn ang="0">
                  <a:pos x="8496" y="6872"/>
                </a:cxn>
                <a:cxn ang="0">
                  <a:pos x="8615" y="10943"/>
                </a:cxn>
                <a:cxn ang="0">
                  <a:pos x="13975" y="9379"/>
                </a:cxn>
                <a:cxn ang="0">
                  <a:pos x="12361" y="7509"/>
                </a:cxn>
                <a:cxn ang="0">
                  <a:pos x="8533" y="8530"/>
                </a:cxn>
                <a:cxn ang="0">
                  <a:pos x="4098" y="7510"/>
                </a:cxn>
                <a:cxn ang="0">
                  <a:pos x="2486" y="9377"/>
                </a:cxn>
                <a:cxn ang="0">
                  <a:pos x="8615" y="10943"/>
                </a:cxn>
                <a:cxn ang="0">
                  <a:pos x="8670" y="14711"/>
                </a:cxn>
                <a:cxn ang="0">
                  <a:pos x="16461" y="12259"/>
                </a:cxn>
                <a:cxn ang="0">
                  <a:pos x="14836" y="10376"/>
                </a:cxn>
                <a:cxn ang="0">
                  <a:pos x="8598" y="12250"/>
                </a:cxn>
                <a:cxn ang="0">
                  <a:pos x="1620" y="10381"/>
                </a:cxn>
                <a:cxn ang="0">
                  <a:pos x="0" y="12258"/>
                </a:cxn>
                <a:cxn ang="0">
                  <a:pos x="8670" y="14711"/>
                </a:cxn>
              </a:cxnLst>
              <a:rect l="txL" t="txT" r="txR" b="txB"/>
              <a:pathLst>
                <a:path w="2717007" h="2429224">
                  <a:moveTo>
                    <a:pt x="1358503" y="648072"/>
                  </a:moveTo>
                  <a:cubicBezTo>
                    <a:pt x="1537463" y="648072"/>
                    <a:pt x="1682539" y="502996"/>
                    <a:pt x="1682539" y="324036"/>
                  </a:cubicBezTo>
                  <a:cubicBezTo>
                    <a:pt x="1682539" y="145076"/>
                    <a:pt x="1537463" y="0"/>
                    <a:pt x="1358503" y="0"/>
                  </a:cubicBezTo>
                  <a:cubicBezTo>
                    <a:pt x="1179543" y="0"/>
                    <a:pt x="1034467" y="145076"/>
                    <a:pt x="1034467" y="324036"/>
                  </a:cubicBezTo>
                  <a:cubicBezTo>
                    <a:pt x="1034467" y="502996"/>
                    <a:pt x="1179543" y="648072"/>
                    <a:pt x="1358503" y="648072"/>
                  </a:cubicBezTo>
                  <a:close/>
                  <a:moveTo>
                    <a:pt x="1402262" y="1134334"/>
                  </a:moveTo>
                  <a:cubicBezTo>
                    <a:pt x="1562756" y="1128436"/>
                    <a:pt x="1716101" y="1090717"/>
                    <a:pt x="1854002" y="1023451"/>
                  </a:cubicBezTo>
                  <a:lnTo>
                    <a:pt x="1625691" y="758896"/>
                  </a:lnTo>
                  <a:cubicBezTo>
                    <a:pt x="1551421" y="785877"/>
                    <a:pt x="1472051" y="800371"/>
                    <a:pt x="1390101" y="803383"/>
                  </a:cubicBezTo>
                  <a:cubicBezTo>
                    <a:pt x="1285979" y="807209"/>
                    <a:pt x="1184650" y="792244"/>
                    <a:pt x="1090254" y="759948"/>
                  </a:cubicBezTo>
                  <a:lnTo>
                    <a:pt x="861920" y="1024529"/>
                  </a:lnTo>
                  <a:cubicBezTo>
                    <a:pt x="1026514" y="1102571"/>
                    <a:pt x="1210983" y="1141364"/>
                    <a:pt x="1402262" y="1134334"/>
                  </a:cubicBezTo>
                  <a:close/>
                  <a:moveTo>
                    <a:pt x="1421965" y="1806188"/>
                  </a:moveTo>
                  <a:cubicBezTo>
                    <a:pt x="1742263" y="1795273"/>
                    <a:pt x="2044583" y="1703242"/>
                    <a:pt x="2306703" y="1548017"/>
                  </a:cubicBezTo>
                  <a:lnTo>
                    <a:pt x="2040348" y="1239380"/>
                  </a:lnTo>
                  <a:cubicBezTo>
                    <a:pt x="1849899" y="1340878"/>
                    <a:pt x="1634860" y="1400163"/>
                    <a:pt x="1408392" y="1407879"/>
                  </a:cubicBezTo>
                  <a:cubicBezTo>
                    <a:pt x="1146898" y="1416790"/>
                    <a:pt x="895927" y="1356070"/>
                    <a:pt x="676387" y="1239515"/>
                  </a:cubicBezTo>
                  <a:lnTo>
                    <a:pt x="410321" y="1547819"/>
                  </a:lnTo>
                  <a:cubicBezTo>
                    <a:pt x="708332" y="1724445"/>
                    <a:pt x="1057093" y="1818621"/>
                    <a:pt x="1421965" y="1806188"/>
                  </a:cubicBezTo>
                  <a:close/>
                  <a:moveTo>
                    <a:pt x="1431094" y="2428153"/>
                  </a:moveTo>
                  <a:cubicBezTo>
                    <a:pt x="1901625" y="2414402"/>
                    <a:pt x="2343755" y="2269246"/>
                    <a:pt x="2717007" y="2023457"/>
                  </a:cubicBezTo>
                  <a:lnTo>
                    <a:pt x="2448778" y="1712646"/>
                  </a:lnTo>
                  <a:cubicBezTo>
                    <a:pt x="2146604" y="1900630"/>
                    <a:pt x="1793663" y="2011031"/>
                    <a:pt x="1419227" y="2021974"/>
                  </a:cubicBezTo>
                  <a:cubicBezTo>
                    <a:pt x="1002050" y="2034166"/>
                    <a:pt x="604300" y="1921550"/>
                    <a:pt x="267412" y="1713414"/>
                  </a:cubicBezTo>
                  <a:lnTo>
                    <a:pt x="0" y="2023278"/>
                  </a:lnTo>
                  <a:cubicBezTo>
                    <a:pt x="413380" y="2295422"/>
                    <a:pt x="909534" y="2443395"/>
                    <a:pt x="1431094" y="2428153"/>
                  </a:cubicBezTo>
                  <a:close/>
                </a:path>
              </a:pathLst>
            </a:custGeom>
            <a:solidFill>
              <a:schemeClr val="bg1"/>
            </a:solidFill>
            <a:ln w="25400">
              <a:noFill/>
            </a:ln>
          </p:spPr>
          <p:txBody>
            <a:bodyPr/>
            <a:lstStyle/>
            <a:p>
              <a:endParaRPr lang="zh-CN" altLang="en-US">
                <a:solidFill>
                  <a:schemeClr val="tx1">
                    <a:lumMod val="75000"/>
                    <a:lumOff val="25000"/>
                  </a:schemeClr>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90"/>
                                          </p:val>
                                        </p:tav>
                                        <p:tav tm="100000">
                                          <p:val>
                                            <p:fltVal val="0"/>
                                          </p:val>
                                        </p:tav>
                                      </p:tavLst>
                                    </p:anim>
                                    <p:animEffect filter="fade">
                                      <p:cBhvr>
                                        <p:cTn id="28" dur="1000"/>
                                        <p:tgtEl>
                                          <p:spTgt spid="26"/>
                                        </p:tgtEl>
                                      </p:cBhvr>
                                    </p:animEffect>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ppt_x</p:attrName>
                                        </p:attrNameLst>
                                      </p:cBhvr>
                                      <p:tavLst>
                                        <p:tav tm="0">
                                          <p:val>
                                            <p:strVal val="0-#ppt_w/2"/>
                                          </p:val>
                                        </p:tav>
                                        <p:tav tm="100000">
                                          <p:val>
                                            <p:strVal val="#ppt_x"/>
                                          </p:val>
                                        </p:tav>
                                      </p:tavLst>
                                    </p:anim>
                                    <p:anim calcmode="lin" valueType="num">
                                      <p:cBhvr>
                                        <p:cTn id="33" dur="500" fill="hold"/>
                                        <p:tgtEl>
                                          <p:spTgt spid="22"/>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ppt_x</p:attrName>
                                        </p:attrNameLst>
                                      </p:cBhvr>
                                      <p:tavLst>
                                        <p:tav tm="0">
                                          <p:val>
                                            <p:strVal val="0-#ppt_w/2"/>
                                          </p:val>
                                        </p:tav>
                                        <p:tav tm="100000">
                                          <p:val>
                                            <p:strVal val="#ppt_x"/>
                                          </p:val>
                                        </p:tav>
                                      </p:tavLst>
                                    </p:anim>
                                    <p:anim calcmode="lin" valueType="num">
                                      <p:cBhvr>
                                        <p:cTn id="37" dur="50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ppt_x</p:attrName>
                                        </p:attrNameLst>
                                      </p:cBhvr>
                                      <p:tavLst>
                                        <p:tav tm="0">
                                          <p:val>
                                            <p:strVal val="1+#ppt_w/2"/>
                                          </p:val>
                                        </p:tav>
                                        <p:tav tm="100000">
                                          <p:val>
                                            <p:strVal val="#ppt_x"/>
                                          </p:val>
                                        </p:tav>
                                      </p:tavLst>
                                    </p:anim>
                                    <p:anim calcmode="lin" valueType="num">
                                      <p:cBhvr>
                                        <p:cTn id="41" dur="500" fill="hold"/>
                                        <p:tgtEl>
                                          <p:spTgt spid="24"/>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ppt_x</p:attrName>
                                        </p:attrNameLst>
                                      </p:cBhvr>
                                      <p:tavLst>
                                        <p:tav tm="0">
                                          <p:val>
                                            <p:strVal val="1+#ppt_w/2"/>
                                          </p:val>
                                        </p:tav>
                                        <p:tav tm="100000">
                                          <p:val>
                                            <p:strVal val="#ppt_x"/>
                                          </p:val>
                                        </p:tav>
                                      </p:tavLst>
                                    </p:anim>
                                    <p:anim calcmode="lin" valueType="num">
                                      <p:cBhvr>
                                        <p:cTn id="4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22" grpId="0" bldLvl="0"/>
      <p:bldP spid="23" grpId="0" bldLvl="0"/>
      <p:bldP spid="24" grpId="0" bldLvl="0"/>
      <p:bldP spid="25"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4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5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6      (向天歌演示原创作品：www.TopPPT.cn)"/>
          <p:cNvSpPr txBox="1"/>
          <p:nvPr/>
        </p:nvSpPr>
        <p:spPr>
          <a:xfrm>
            <a:off x="510243" y="228144"/>
            <a:ext cx="659379" cy="369332"/>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目录</a:t>
            </a:r>
            <a:endParaRPr lang="zh-CN" altLang="en-US" sz="1800" b="1" dirty="0">
              <a:latin typeface="微软雅黑" panose="020B0503020204020204" pitchFamily="34" charset="-122"/>
              <a:ea typeface="微软雅黑" panose="020B0503020204020204" pitchFamily="34" charset="-122"/>
            </a:endParaRPr>
          </a:p>
        </p:txBody>
      </p:sp>
      <p:pic>
        <p:nvPicPr>
          <p:cNvPr id="8" name="Picture 15      (向天歌演示原创作品：www.TopPPT.cn)"/>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1773" y="1221600"/>
            <a:ext cx="4517837" cy="3193346"/>
          </a:xfrm>
          <a:prstGeom prst="rect">
            <a:avLst/>
          </a:prstGeom>
        </p:spPr>
      </p:pic>
      <p:sp>
        <p:nvSpPr>
          <p:cNvPr id="9" name="Rectangle 16      (向天歌演示原创作品：www.TopPPT.cn)"/>
          <p:cNvSpPr/>
          <p:nvPr/>
        </p:nvSpPr>
        <p:spPr>
          <a:xfrm>
            <a:off x="5369465" y="1221600"/>
            <a:ext cx="2916324" cy="59406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10" name="Rectangle 17      (向天歌演示原创作品：www.TopPPT.cn)"/>
          <p:cNvSpPr/>
          <p:nvPr/>
        </p:nvSpPr>
        <p:spPr>
          <a:xfrm>
            <a:off x="5369465" y="1869672"/>
            <a:ext cx="2916324" cy="59406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11" name="Rectangle 8      (向天歌演示原创作品：www.TopPPT.cn)"/>
          <p:cNvSpPr/>
          <p:nvPr/>
        </p:nvSpPr>
        <p:spPr>
          <a:xfrm>
            <a:off x="5369465" y="2521240"/>
            <a:ext cx="2916324" cy="59406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12" name="Rectangle 9      (向天歌演示原创作品：www.TopPPT.cn)"/>
          <p:cNvSpPr/>
          <p:nvPr/>
        </p:nvSpPr>
        <p:spPr>
          <a:xfrm>
            <a:off x="5373785" y="3172808"/>
            <a:ext cx="2916324" cy="59406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13" name="Rectangle 10      (向天歌演示原创作品：www.TopPPT.cn)"/>
          <p:cNvSpPr/>
          <p:nvPr/>
        </p:nvSpPr>
        <p:spPr>
          <a:xfrm>
            <a:off x="5378411" y="3820880"/>
            <a:ext cx="2916324" cy="59406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19" name="TextBox 21      (向天歌演示原创作品：www.TopPPT.cn)"/>
          <p:cNvSpPr txBox="1"/>
          <p:nvPr/>
        </p:nvSpPr>
        <p:spPr>
          <a:xfrm>
            <a:off x="6408204" y="1374479"/>
            <a:ext cx="1566174" cy="36933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5365591" y="1221600"/>
            <a:ext cx="651752" cy="594066"/>
            <a:chOff x="5365591" y="1221600"/>
            <a:chExt cx="651752" cy="594066"/>
          </a:xfrm>
        </p:grpSpPr>
        <p:sp>
          <p:nvSpPr>
            <p:cNvPr id="14" name="Rectangle 1      (向天歌演示原创作品：www.TopPPT.cn)"/>
            <p:cNvSpPr/>
            <p:nvPr/>
          </p:nvSpPr>
          <p:spPr>
            <a:xfrm>
              <a:off x="5365591" y="1221600"/>
              <a:ext cx="651752" cy="594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nvGrpSpPr>
            <p:cNvPr id="20" name="Group 36      (向天歌演示原创作品：www.TopPPT.cn)"/>
            <p:cNvGrpSpPr/>
            <p:nvPr/>
          </p:nvGrpSpPr>
          <p:grpSpPr>
            <a:xfrm>
              <a:off x="5537886" y="1445215"/>
              <a:ext cx="307162" cy="204776"/>
              <a:chOff x="4296048" y="568056"/>
              <a:chExt cx="204787" cy="136526"/>
            </a:xfrm>
            <a:solidFill>
              <a:srgbClr val="21A3D0"/>
            </a:solidFill>
          </p:grpSpPr>
          <p:sp>
            <p:nvSpPr>
              <p:cNvPr id="21" name="Freeform 352      (向天歌演示原创作品：www.TopPPT.cn)"/>
              <p:cNvSpPr/>
              <p:nvPr/>
            </p:nvSpPr>
            <p:spPr bwMode="auto">
              <a:xfrm>
                <a:off x="4432573" y="575994"/>
                <a:ext cx="68262" cy="120650"/>
              </a:xfrm>
              <a:custGeom>
                <a:avLst/>
                <a:gdLst>
                  <a:gd name="T0" fmla="*/ 94 w 95"/>
                  <a:gd name="T1" fmla="*/ 171 h 171"/>
                  <a:gd name="T2" fmla="*/ 95 w 95"/>
                  <a:gd name="T3" fmla="*/ 166 h 171"/>
                  <a:gd name="T4" fmla="*/ 95 w 95"/>
                  <a:gd name="T5" fmla="*/ 6 h 171"/>
                  <a:gd name="T6" fmla="*/ 94 w 95"/>
                  <a:gd name="T7" fmla="*/ 0 h 171"/>
                  <a:gd name="T8" fmla="*/ 0 w 95"/>
                  <a:gd name="T9" fmla="*/ 81 h 171"/>
                  <a:gd name="T10" fmla="*/ 94 w 95"/>
                  <a:gd name="T11" fmla="*/ 171 h 171"/>
                </a:gdLst>
                <a:ahLst/>
                <a:cxnLst>
                  <a:cxn ang="0">
                    <a:pos x="T0" y="T1"/>
                  </a:cxn>
                  <a:cxn ang="0">
                    <a:pos x="T2" y="T3"/>
                  </a:cxn>
                  <a:cxn ang="0">
                    <a:pos x="T4" y="T5"/>
                  </a:cxn>
                  <a:cxn ang="0">
                    <a:pos x="T6" y="T7"/>
                  </a:cxn>
                  <a:cxn ang="0">
                    <a:pos x="T8" y="T9"/>
                  </a:cxn>
                  <a:cxn ang="0">
                    <a:pos x="T10" y="T11"/>
                  </a:cxn>
                </a:cxnLst>
                <a:rect l="0" t="0" r="r" b="b"/>
                <a:pathLst>
                  <a:path w="95" h="171">
                    <a:moveTo>
                      <a:pt x="94" y="171"/>
                    </a:moveTo>
                    <a:cubicBezTo>
                      <a:pt x="95" y="170"/>
                      <a:pt x="95" y="168"/>
                      <a:pt x="95" y="166"/>
                    </a:cubicBezTo>
                    <a:cubicBezTo>
                      <a:pt x="95" y="6"/>
                      <a:pt x="95" y="6"/>
                      <a:pt x="95" y="6"/>
                    </a:cubicBezTo>
                    <a:cubicBezTo>
                      <a:pt x="95" y="4"/>
                      <a:pt x="95" y="2"/>
                      <a:pt x="94" y="0"/>
                    </a:cubicBezTo>
                    <a:cubicBezTo>
                      <a:pt x="0" y="81"/>
                      <a:pt x="0" y="81"/>
                      <a:pt x="0" y="81"/>
                    </a:cubicBezTo>
                    <a:lnTo>
                      <a:pt x="94" y="1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2" name="Freeform 353      (向天歌演示原创作品：www.TopPPT.cn)"/>
              <p:cNvSpPr/>
              <p:nvPr/>
            </p:nvSpPr>
            <p:spPr bwMode="auto">
              <a:xfrm>
                <a:off x="4305573" y="568056"/>
                <a:ext cx="185737" cy="77788"/>
              </a:xfrm>
              <a:custGeom>
                <a:avLst/>
                <a:gdLst>
                  <a:gd name="T0" fmla="*/ 132 w 264"/>
                  <a:gd name="T1" fmla="*/ 112 h 112"/>
                  <a:gd name="T2" fmla="*/ 156 w 264"/>
                  <a:gd name="T3" fmla="*/ 92 h 112"/>
                  <a:gd name="T4" fmla="*/ 169 w 264"/>
                  <a:gd name="T5" fmla="*/ 82 h 112"/>
                  <a:gd name="T6" fmla="*/ 264 w 264"/>
                  <a:gd name="T7" fmla="*/ 1 h 112"/>
                  <a:gd name="T8" fmla="*/ 259 w 264"/>
                  <a:gd name="T9" fmla="*/ 0 h 112"/>
                  <a:gd name="T10" fmla="*/ 5 w 264"/>
                  <a:gd name="T11" fmla="*/ 0 h 112"/>
                  <a:gd name="T12" fmla="*/ 0 w 264"/>
                  <a:gd name="T13" fmla="*/ 1 h 112"/>
                  <a:gd name="T14" fmla="*/ 94 w 264"/>
                  <a:gd name="T15" fmla="*/ 82 h 112"/>
                  <a:gd name="T16" fmla="*/ 107 w 264"/>
                  <a:gd name="T17" fmla="*/ 92 h 112"/>
                  <a:gd name="T18" fmla="*/ 132 w 264"/>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12">
                    <a:moveTo>
                      <a:pt x="132" y="112"/>
                    </a:moveTo>
                    <a:cubicBezTo>
                      <a:pt x="156" y="92"/>
                      <a:pt x="156" y="92"/>
                      <a:pt x="156" y="92"/>
                    </a:cubicBezTo>
                    <a:cubicBezTo>
                      <a:pt x="169" y="82"/>
                      <a:pt x="169" y="82"/>
                      <a:pt x="169" y="82"/>
                    </a:cubicBezTo>
                    <a:cubicBezTo>
                      <a:pt x="264" y="1"/>
                      <a:pt x="264" y="1"/>
                      <a:pt x="264" y="1"/>
                    </a:cubicBezTo>
                    <a:cubicBezTo>
                      <a:pt x="262" y="1"/>
                      <a:pt x="260" y="0"/>
                      <a:pt x="259" y="0"/>
                    </a:cubicBezTo>
                    <a:cubicBezTo>
                      <a:pt x="5" y="0"/>
                      <a:pt x="5" y="0"/>
                      <a:pt x="5" y="0"/>
                    </a:cubicBezTo>
                    <a:cubicBezTo>
                      <a:pt x="3" y="0"/>
                      <a:pt x="1" y="1"/>
                      <a:pt x="0" y="1"/>
                    </a:cubicBezTo>
                    <a:cubicBezTo>
                      <a:pt x="94" y="82"/>
                      <a:pt x="94" y="82"/>
                      <a:pt x="94" y="82"/>
                    </a:cubicBezTo>
                    <a:cubicBezTo>
                      <a:pt x="107" y="92"/>
                      <a:pt x="107" y="92"/>
                      <a:pt x="107" y="92"/>
                    </a:cubicBezTo>
                    <a:lnTo>
                      <a:pt x="13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3" name="Freeform 354      (向天歌演示原创作品：www.TopPPT.cn)"/>
              <p:cNvSpPr/>
              <p:nvPr/>
            </p:nvSpPr>
            <p:spPr bwMode="auto">
              <a:xfrm>
                <a:off x="4305573" y="639494"/>
                <a:ext cx="185737" cy="65088"/>
              </a:xfrm>
              <a:custGeom>
                <a:avLst/>
                <a:gdLst>
                  <a:gd name="T0" fmla="*/ 259 w 263"/>
                  <a:gd name="T1" fmla="*/ 92 h 92"/>
                  <a:gd name="T2" fmla="*/ 263 w 263"/>
                  <a:gd name="T3" fmla="*/ 91 h 92"/>
                  <a:gd name="T4" fmla="*/ 168 w 263"/>
                  <a:gd name="T5" fmla="*/ 0 h 92"/>
                  <a:gd name="T6" fmla="*/ 132 w 263"/>
                  <a:gd name="T7" fmla="*/ 30 h 92"/>
                  <a:gd name="T8" fmla="*/ 95 w 263"/>
                  <a:gd name="T9" fmla="*/ 0 h 92"/>
                  <a:gd name="T10" fmla="*/ 0 w 263"/>
                  <a:gd name="T11" fmla="*/ 91 h 92"/>
                  <a:gd name="T12" fmla="*/ 5 w 263"/>
                  <a:gd name="T13" fmla="*/ 92 h 92"/>
                  <a:gd name="T14" fmla="*/ 259 w 26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92">
                    <a:moveTo>
                      <a:pt x="259" y="92"/>
                    </a:moveTo>
                    <a:cubicBezTo>
                      <a:pt x="260" y="92"/>
                      <a:pt x="262" y="92"/>
                      <a:pt x="263" y="91"/>
                    </a:cubicBezTo>
                    <a:cubicBezTo>
                      <a:pt x="168" y="0"/>
                      <a:pt x="168" y="0"/>
                      <a:pt x="168" y="0"/>
                    </a:cubicBezTo>
                    <a:cubicBezTo>
                      <a:pt x="132" y="30"/>
                      <a:pt x="132" y="30"/>
                      <a:pt x="132" y="30"/>
                    </a:cubicBezTo>
                    <a:cubicBezTo>
                      <a:pt x="95" y="0"/>
                      <a:pt x="95" y="0"/>
                      <a:pt x="95" y="0"/>
                    </a:cubicBezTo>
                    <a:cubicBezTo>
                      <a:pt x="0" y="91"/>
                      <a:pt x="0" y="91"/>
                      <a:pt x="0" y="91"/>
                    </a:cubicBezTo>
                    <a:cubicBezTo>
                      <a:pt x="2" y="92"/>
                      <a:pt x="3" y="92"/>
                      <a:pt x="5" y="92"/>
                    </a:cubicBezTo>
                    <a:lnTo>
                      <a:pt x="25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4" name="Freeform 355      (向天歌演示原创作品：www.TopPPT.cn)"/>
              <p:cNvSpPr/>
              <p:nvPr/>
            </p:nvSpPr>
            <p:spPr bwMode="auto">
              <a:xfrm>
                <a:off x="4296048" y="575994"/>
                <a:ext cx="66675" cy="120650"/>
              </a:xfrm>
              <a:custGeom>
                <a:avLst/>
                <a:gdLst>
                  <a:gd name="T0" fmla="*/ 1 w 95"/>
                  <a:gd name="T1" fmla="*/ 0 h 171"/>
                  <a:gd name="T2" fmla="*/ 0 w 95"/>
                  <a:gd name="T3" fmla="*/ 6 h 171"/>
                  <a:gd name="T4" fmla="*/ 0 w 95"/>
                  <a:gd name="T5" fmla="*/ 166 h 171"/>
                  <a:gd name="T6" fmla="*/ 1 w 95"/>
                  <a:gd name="T7" fmla="*/ 171 h 171"/>
                  <a:gd name="T8" fmla="*/ 95 w 95"/>
                  <a:gd name="T9" fmla="*/ 81 h 171"/>
                  <a:gd name="T10" fmla="*/ 1 w 95"/>
                  <a:gd name="T11" fmla="*/ 0 h 171"/>
                </a:gdLst>
                <a:ahLst/>
                <a:cxnLst>
                  <a:cxn ang="0">
                    <a:pos x="T0" y="T1"/>
                  </a:cxn>
                  <a:cxn ang="0">
                    <a:pos x="T2" y="T3"/>
                  </a:cxn>
                  <a:cxn ang="0">
                    <a:pos x="T4" y="T5"/>
                  </a:cxn>
                  <a:cxn ang="0">
                    <a:pos x="T6" y="T7"/>
                  </a:cxn>
                  <a:cxn ang="0">
                    <a:pos x="T8" y="T9"/>
                  </a:cxn>
                  <a:cxn ang="0">
                    <a:pos x="T10" y="T11"/>
                  </a:cxn>
                </a:cxnLst>
                <a:rect l="0" t="0" r="r" b="b"/>
                <a:pathLst>
                  <a:path w="95" h="171">
                    <a:moveTo>
                      <a:pt x="1" y="0"/>
                    </a:moveTo>
                    <a:cubicBezTo>
                      <a:pt x="1" y="2"/>
                      <a:pt x="0" y="4"/>
                      <a:pt x="0" y="6"/>
                    </a:cubicBezTo>
                    <a:cubicBezTo>
                      <a:pt x="0" y="166"/>
                      <a:pt x="0" y="166"/>
                      <a:pt x="0" y="166"/>
                    </a:cubicBezTo>
                    <a:cubicBezTo>
                      <a:pt x="0" y="168"/>
                      <a:pt x="1" y="170"/>
                      <a:pt x="1" y="171"/>
                    </a:cubicBezTo>
                    <a:cubicBezTo>
                      <a:pt x="95" y="81"/>
                      <a:pt x="95" y="81"/>
                      <a:pt x="95" y="8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41" name="组合 40"/>
          <p:cNvGrpSpPr/>
          <p:nvPr/>
        </p:nvGrpSpPr>
        <p:grpSpPr>
          <a:xfrm>
            <a:off x="5367376" y="1869672"/>
            <a:ext cx="651752" cy="594066"/>
            <a:chOff x="5367376" y="1869672"/>
            <a:chExt cx="651752" cy="594066"/>
          </a:xfrm>
        </p:grpSpPr>
        <p:sp>
          <p:nvSpPr>
            <p:cNvPr id="15" name="Rectangle 12      (向天歌演示原创作品：www.TopPPT.cn)"/>
            <p:cNvSpPr/>
            <p:nvPr/>
          </p:nvSpPr>
          <p:spPr>
            <a:xfrm>
              <a:off x="5367376" y="1869672"/>
              <a:ext cx="651752" cy="594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nvGrpSpPr>
            <p:cNvPr id="25" name="Group 35      (向天歌演示原创作品：www.TopPPT.cn)"/>
            <p:cNvGrpSpPr/>
            <p:nvPr/>
          </p:nvGrpSpPr>
          <p:grpSpPr>
            <a:xfrm>
              <a:off x="5562265" y="1992998"/>
              <a:ext cx="274793" cy="331829"/>
              <a:chOff x="4721498" y="533131"/>
              <a:chExt cx="168274" cy="203201"/>
            </a:xfrm>
            <a:solidFill>
              <a:srgbClr val="21A3D0"/>
            </a:solidFill>
          </p:grpSpPr>
          <p:sp>
            <p:nvSpPr>
              <p:cNvPr id="26" name="Freeform 356      (向天歌演示原创作品：www.TopPPT.cn)"/>
              <p:cNvSpPr/>
              <p:nvPr/>
            </p:nvSpPr>
            <p:spPr bwMode="auto">
              <a:xfrm>
                <a:off x="4834210" y="629969"/>
                <a:ext cx="55562" cy="100013"/>
              </a:xfrm>
              <a:custGeom>
                <a:avLst/>
                <a:gdLst>
                  <a:gd name="T0" fmla="*/ 77 w 78"/>
                  <a:gd name="T1" fmla="*/ 0 h 141"/>
                  <a:gd name="T2" fmla="*/ 0 w 78"/>
                  <a:gd name="T3" fmla="*/ 67 h 141"/>
                  <a:gd name="T4" fmla="*/ 77 w 78"/>
                  <a:gd name="T5" fmla="*/ 141 h 141"/>
                  <a:gd name="T6" fmla="*/ 78 w 78"/>
                  <a:gd name="T7" fmla="*/ 137 h 141"/>
                  <a:gd name="T8" fmla="*/ 78 w 78"/>
                  <a:gd name="T9" fmla="*/ 5 h 141"/>
                  <a:gd name="T10" fmla="*/ 77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77" y="0"/>
                    </a:moveTo>
                    <a:cubicBezTo>
                      <a:pt x="0" y="67"/>
                      <a:pt x="0" y="67"/>
                      <a:pt x="0" y="67"/>
                    </a:cubicBezTo>
                    <a:cubicBezTo>
                      <a:pt x="77" y="141"/>
                      <a:pt x="77" y="141"/>
                      <a:pt x="77" y="141"/>
                    </a:cubicBezTo>
                    <a:cubicBezTo>
                      <a:pt x="78" y="140"/>
                      <a:pt x="78" y="138"/>
                      <a:pt x="78" y="137"/>
                    </a:cubicBezTo>
                    <a:cubicBezTo>
                      <a:pt x="78" y="5"/>
                      <a:pt x="78" y="5"/>
                      <a:pt x="78" y="5"/>
                    </a:cubicBezTo>
                    <a:cubicBezTo>
                      <a:pt x="78" y="3"/>
                      <a:pt x="78" y="2"/>
                      <a:pt x="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7" name="Freeform 357      (向天歌演示原创作品：www.TopPPT.cn)"/>
              <p:cNvSpPr/>
              <p:nvPr/>
            </p:nvSpPr>
            <p:spPr bwMode="auto">
              <a:xfrm>
                <a:off x="4727848" y="623619"/>
                <a:ext cx="153987" cy="65088"/>
              </a:xfrm>
              <a:custGeom>
                <a:avLst/>
                <a:gdLst>
                  <a:gd name="T0" fmla="*/ 89 w 218"/>
                  <a:gd name="T1" fmla="*/ 76 h 93"/>
                  <a:gd name="T2" fmla="*/ 109 w 218"/>
                  <a:gd name="T3" fmla="*/ 93 h 93"/>
                  <a:gd name="T4" fmla="*/ 130 w 218"/>
                  <a:gd name="T5" fmla="*/ 76 h 93"/>
                  <a:gd name="T6" fmla="*/ 140 w 218"/>
                  <a:gd name="T7" fmla="*/ 68 h 93"/>
                  <a:gd name="T8" fmla="*/ 218 w 218"/>
                  <a:gd name="T9" fmla="*/ 1 h 93"/>
                  <a:gd name="T10" fmla="*/ 214 w 218"/>
                  <a:gd name="T11" fmla="*/ 0 h 93"/>
                  <a:gd name="T12" fmla="*/ 157 w 218"/>
                  <a:gd name="T13" fmla="*/ 0 h 93"/>
                  <a:gd name="T14" fmla="*/ 127 w 218"/>
                  <a:gd name="T15" fmla="*/ 36 h 93"/>
                  <a:gd name="T16" fmla="*/ 109 w 218"/>
                  <a:gd name="T17" fmla="*/ 45 h 93"/>
                  <a:gd name="T18" fmla="*/ 92 w 218"/>
                  <a:gd name="T19" fmla="*/ 36 h 93"/>
                  <a:gd name="T20" fmla="*/ 61 w 218"/>
                  <a:gd name="T21" fmla="*/ 0 h 93"/>
                  <a:gd name="T22" fmla="*/ 4 w 218"/>
                  <a:gd name="T23" fmla="*/ 0 h 93"/>
                  <a:gd name="T24" fmla="*/ 0 w 218"/>
                  <a:gd name="T25" fmla="*/ 1 h 93"/>
                  <a:gd name="T26" fmla="*/ 78 w 218"/>
                  <a:gd name="T27" fmla="*/ 68 h 93"/>
                  <a:gd name="T28" fmla="*/ 89 w 218"/>
                  <a:gd name="T29"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93">
                    <a:moveTo>
                      <a:pt x="89" y="76"/>
                    </a:moveTo>
                    <a:cubicBezTo>
                      <a:pt x="109" y="93"/>
                      <a:pt x="109" y="93"/>
                      <a:pt x="109" y="93"/>
                    </a:cubicBezTo>
                    <a:cubicBezTo>
                      <a:pt x="130" y="76"/>
                      <a:pt x="130" y="76"/>
                      <a:pt x="130" y="76"/>
                    </a:cubicBezTo>
                    <a:cubicBezTo>
                      <a:pt x="140" y="68"/>
                      <a:pt x="140" y="68"/>
                      <a:pt x="140" y="68"/>
                    </a:cubicBezTo>
                    <a:cubicBezTo>
                      <a:pt x="218" y="1"/>
                      <a:pt x="218" y="1"/>
                      <a:pt x="218" y="1"/>
                    </a:cubicBezTo>
                    <a:cubicBezTo>
                      <a:pt x="217" y="1"/>
                      <a:pt x="215" y="0"/>
                      <a:pt x="214" y="0"/>
                    </a:cubicBezTo>
                    <a:cubicBezTo>
                      <a:pt x="157" y="0"/>
                      <a:pt x="157" y="0"/>
                      <a:pt x="157" y="0"/>
                    </a:cubicBezTo>
                    <a:cubicBezTo>
                      <a:pt x="127" y="36"/>
                      <a:pt x="127" y="36"/>
                      <a:pt x="127" y="36"/>
                    </a:cubicBezTo>
                    <a:cubicBezTo>
                      <a:pt x="123" y="42"/>
                      <a:pt x="116" y="45"/>
                      <a:pt x="109" y="45"/>
                    </a:cubicBezTo>
                    <a:cubicBezTo>
                      <a:pt x="103" y="45"/>
                      <a:pt x="96" y="42"/>
                      <a:pt x="92" y="36"/>
                    </a:cubicBezTo>
                    <a:cubicBezTo>
                      <a:pt x="61" y="0"/>
                      <a:pt x="61" y="0"/>
                      <a:pt x="61" y="0"/>
                    </a:cubicBezTo>
                    <a:cubicBezTo>
                      <a:pt x="4" y="0"/>
                      <a:pt x="4" y="0"/>
                      <a:pt x="4" y="0"/>
                    </a:cubicBezTo>
                    <a:cubicBezTo>
                      <a:pt x="3" y="0"/>
                      <a:pt x="2" y="1"/>
                      <a:pt x="0" y="1"/>
                    </a:cubicBezTo>
                    <a:cubicBezTo>
                      <a:pt x="78" y="68"/>
                      <a:pt x="78" y="68"/>
                      <a:pt x="78" y="68"/>
                    </a:cubicBezTo>
                    <a:lnTo>
                      <a:pt x="89"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8" name="Freeform 358      (向天歌演示原创作品：www.TopPPT.cn)"/>
              <p:cNvSpPr/>
              <p:nvPr/>
            </p:nvSpPr>
            <p:spPr bwMode="auto">
              <a:xfrm>
                <a:off x="4727848" y="683944"/>
                <a:ext cx="153987" cy="52388"/>
              </a:xfrm>
              <a:custGeom>
                <a:avLst/>
                <a:gdLst>
                  <a:gd name="T0" fmla="*/ 109 w 218"/>
                  <a:gd name="T1" fmla="*/ 25 h 76"/>
                  <a:gd name="T2" fmla="*/ 79 w 218"/>
                  <a:gd name="T3" fmla="*/ 0 h 76"/>
                  <a:gd name="T4" fmla="*/ 0 w 218"/>
                  <a:gd name="T5" fmla="*/ 76 h 76"/>
                  <a:gd name="T6" fmla="*/ 4 w 218"/>
                  <a:gd name="T7" fmla="*/ 76 h 76"/>
                  <a:gd name="T8" fmla="*/ 214 w 218"/>
                  <a:gd name="T9" fmla="*/ 76 h 76"/>
                  <a:gd name="T10" fmla="*/ 218 w 218"/>
                  <a:gd name="T11" fmla="*/ 76 h 76"/>
                  <a:gd name="T12" fmla="*/ 139 w 218"/>
                  <a:gd name="T13" fmla="*/ 0 h 76"/>
                  <a:gd name="T14" fmla="*/ 109 w 218"/>
                  <a:gd name="T15" fmla="*/ 2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76">
                    <a:moveTo>
                      <a:pt x="109" y="25"/>
                    </a:moveTo>
                    <a:cubicBezTo>
                      <a:pt x="79" y="0"/>
                      <a:pt x="79" y="0"/>
                      <a:pt x="79" y="0"/>
                    </a:cubicBezTo>
                    <a:cubicBezTo>
                      <a:pt x="0" y="76"/>
                      <a:pt x="0" y="76"/>
                      <a:pt x="0" y="76"/>
                    </a:cubicBezTo>
                    <a:cubicBezTo>
                      <a:pt x="2" y="76"/>
                      <a:pt x="3" y="76"/>
                      <a:pt x="4" y="76"/>
                    </a:cubicBezTo>
                    <a:cubicBezTo>
                      <a:pt x="214" y="76"/>
                      <a:pt x="214" y="76"/>
                      <a:pt x="214" y="76"/>
                    </a:cubicBezTo>
                    <a:cubicBezTo>
                      <a:pt x="215" y="76"/>
                      <a:pt x="217" y="76"/>
                      <a:pt x="218" y="76"/>
                    </a:cubicBezTo>
                    <a:cubicBezTo>
                      <a:pt x="139" y="0"/>
                      <a:pt x="139" y="0"/>
                      <a:pt x="139" y="0"/>
                    </a:cubicBezTo>
                    <a:lnTo>
                      <a:pt x="109"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9" name="Freeform 359      (向天歌演示原创作品：www.TopPPT.cn)"/>
              <p:cNvSpPr/>
              <p:nvPr/>
            </p:nvSpPr>
            <p:spPr bwMode="auto">
              <a:xfrm>
                <a:off x="4721498" y="629969"/>
                <a:ext cx="53975" cy="100013"/>
              </a:xfrm>
              <a:custGeom>
                <a:avLst/>
                <a:gdLst>
                  <a:gd name="T0" fmla="*/ 1 w 78"/>
                  <a:gd name="T1" fmla="*/ 0 h 141"/>
                  <a:gd name="T2" fmla="*/ 0 w 78"/>
                  <a:gd name="T3" fmla="*/ 5 h 141"/>
                  <a:gd name="T4" fmla="*/ 0 w 78"/>
                  <a:gd name="T5" fmla="*/ 137 h 141"/>
                  <a:gd name="T6" fmla="*/ 1 w 78"/>
                  <a:gd name="T7" fmla="*/ 141 h 141"/>
                  <a:gd name="T8" fmla="*/ 78 w 78"/>
                  <a:gd name="T9" fmla="*/ 67 h 141"/>
                  <a:gd name="T10" fmla="*/ 1 w 78"/>
                  <a:gd name="T11" fmla="*/ 0 h 141"/>
                </a:gdLst>
                <a:ahLst/>
                <a:cxnLst>
                  <a:cxn ang="0">
                    <a:pos x="T0" y="T1"/>
                  </a:cxn>
                  <a:cxn ang="0">
                    <a:pos x="T2" y="T3"/>
                  </a:cxn>
                  <a:cxn ang="0">
                    <a:pos x="T4" y="T5"/>
                  </a:cxn>
                  <a:cxn ang="0">
                    <a:pos x="T6" y="T7"/>
                  </a:cxn>
                  <a:cxn ang="0">
                    <a:pos x="T8" y="T9"/>
                  </a:cxn>
                  <a:cxn ang="0">
                    <a:pos x="T10" y="T11"/>
                  </a:cxn>
                </a:cxnLst>
                <a:rect l="0" t="0" r="r" b="b"/>
                <a:pathLst>
                  <a:path w="78" h="141">
                    <a:moveTo>
                      <a:pt x="1" y="0"/>
                    </a:moveTo>
                    <a:cubicBezTo>
                      <a:pt x="0" y="2"/>
                      <a:pt x="0" y="3"/>
                      <a:pt x="0" y="5"/>
                    </a:cubicBezTo>
                    <a:cubicBezTo>
                      <a:pt x="0" y="137"/>
                      <a:pt x="0" y="137"/>
                      <a:pt x="0" y="137"/>
                    </a:cubicBezTo>
                    <a:cubicBezTo>
                      <a:pt x="0" y="138"/>
                      <a:pt x="0" y="140"/>
                      <a:pt x="1" y="141"/>
                    </a:cubicBezTo>
                    <a:cubicBezTo>
                      <a:pt x="78" y="67"/>
                      <a:pt x="78" y="67"/>
                      <a:pt x="78" y="67"/>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0" name="Freeform 360      (向天歌演示原创作品：www.TopPPT.cn)"/>
              <p:cNvSpPr/>
              <p:nvPr/>
            </p:nvSpPr>
            <p:spPr bwMode="auto">
              <a:xfrm>
                <a:off x="4756423" y="533131"/>
                <a:ext cx="98425" cy="112713"/>
              </a:xfrm>
              <a:custGeom>
                <a:avLst/>
                <a:gdLst>
                  <a:gd name="T0" fmla="*/ 62 w 139"/>
                  <a:gd name="T1" fmla="*/ 155 h 159"/>
                  <a:gd name="T2" fmla="*/ 69 w 139"/>
                  <a:gd name="T3" fmla="*/ 159 h 159"/>
                  <a:gd name="T4" fmla="*/ 77 w 139"/>
                  <a:gd name="T5" fmla="*/ 155 h 159"/>
                  <a:gd name="T6" fmla="*/ 135 w 139"/>
                  <a:gd name="T7" fmla="*/ 86 h 159"/>
                  <a:gd name="T8" fmla="*/ 130 w 139"/>
                  <a:gd name="T9" fmla="*/ 77 h 159"/>
                  <a:gd name="T10" fmla="*/ 100 w 139"/>
                  <a:gd name="T11" fmla="*/ 77 h 159"/>
                  <a:gd name="T12" fmla="*/ 88 w 139"/>
                  <a:gd name="T13" fmla="*/ 77 h 159"/>
                  <a:gd name="T14" fmla="*/ 88 w 139"/>
                  <a:gd name="T15" fmla="*/ 12 h 159"/>
                  <a:gd name="T16" fmla="*/ 76 w 139"/>
                  <a:gd name="T17" fmla="*/ 0 h 159"/>
                  <a:gd name="T18" fmla="*/ 62 w 139"/>
                  <a:gd name="T19" fmla="*/ 0 h 159"/>
                  <a:gd name="T20" fmla="*/ 51 w 139"/>
                  <a:gd name="T21" fmla="*/ 12 h 159"/>
                  <a:gd name="T22" fmla="*/ 51 w 139"/>
                  <a:gd name="T23" fmla="*/ 77 h 159"/>
                  <a:gd name="T24" fmla="*/ 39 w 139"/>
                  <a:gd name="T25" fmla="*/ 77 h 159"/>
                  <a:gd name="T26" fmla="*/ 8 w 139"/>
                  <a:gd name="T27" fmla="*/ 77 h 159"/>
                  <a:gd name="T28" fmla="*/ 4 w 139"/>
                  <a:gd name="T29" fmla="*/ 86 h 159"/>
                  <a:gd name="T30" fmla="*/ 62 w 139"/>
                  <a:gd name="T31"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9">
                    <a:moveTo>
                      <a:pt x="62" y="155"/>
                    </a:moveTo>
                    <a:cubicBezTo>
                      <a:pt x="64" y="157"/>
                      <a:pt x="67" y="159"/>
                      <a:pt x="69" y="159"/>
                    </a:cubicBezTo>
                    <a:cubicBezTo>
                      <a:pt x="72" y="159"/>
                      <a:pt x="75" y="157"/>
                      <a:pt x="77" y="155"/>
                    </a:cubicBezTo>
                    <a:cubicBezTo>
                      <a:pt x="135" y="86"/>
                      <a:pt x="135" y="86"/>
                      <a:pt x="135" y="86"/>
                    </a:cubicBezTo>
                    <a:cubicBezTo>
                      <a:pt x="139" y="81"/>
                      <a:pt x="137" y="77"/>
                      <a:pt x="130" y="77"/>
                    </a:cubicBezTo>
                    <a:cubicBezTo>
                      <a:pt x="100" y="77"/>
                      <a:pt x="100" y="77"/>
                      <a:pt x="100" y="77"/>
                    </a:cubicBezTo>
                    <a:cubicBezTo>
                      <a:pt x="97" y="77"/>
                      <a:pt x="93" y="77"/>
                      <a:pt x="88" y="77"/>
                    </a:cubicBezTo>
                    <a:cubicBezTo>
                      <a:pt x="88" y="12"/>
                      <a:pt x="88" y="12"/>
                      <a:pt x="88" y="12"/>
                    </a:cubicBezTo>
                    <a:cubicBezTo>
                      <a:pt x="88" y="5"/>
                      <a:pt x="83" y="0"/>
                      <a:pt x="76" y="0"/>
                    </a:cubicBezTo>
                    <a:cubicBezTo>
                      <a:pt x="62" y="0"/>
                      <a:pt x="62" y="0"/>
                      <a:pt x="62" y="0"/>
                    </a:cubicBezTo>
                    <a:cubicBezTo>
                      <a:pt x="56" y="0"/>
                      <a:pt x="51" y="5"/>
                      <a:pt x="51" y="12"/>
                    </a:cubicBezTo>
                    <a:cubicBezTo>
                      <a:pt x="51" y="77"/>
                      <a:pt x="51" y="77"/>
                      <a:pt x="51" y="77"/>
                    </a:cubicBezTo>
                    <a:cubicBezTo>
                      <a:pt x="46" y="77"/>
                      <a:pt x="42" y="77"/>
                      <a:pt x="39" y="77"/>
                    </a:cubicBezTo>
                    <a:cubicBezTo>
                      <a:pt x="8" y="77"/>
                      <a:pt x="8" y="77"/>
                      <a:pt x="8" y="77"/>
                    </a:cubicBezTo>
                    <a:cubicBezTo>
                      <a:pt x="2" y="77"/>
                      <a:pt x="0" y="81"/>
                      <a:pt x="4" y="86"/>
                    </a:cubicBezTo>
                    <a:lnTo>
                      <a:pt x="62"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43" name="组合 42"/>
          <p:cNvGrpSpPr/>
          <p:nvPr/>
        </p:nvGrpSpPr>
        <p:grpSpPr>
          <a:xfrm>
            <a:off x="5373785" y="3172955"/>
            <a:ext cx="651752" cy="594066"/>
            <a:chOff x="5373785" y="3172955"/>
            <a:chExt cx="651752" cy="594066"/>
          </a:xfrm>
        </p:grpSpPr>
        <p:sp>
          <p:nvSpPr>
            <p:cNvPr id="17" name="Rectangle 14      (向天歌演示原创作品：www.TopPPT.cn)"/>
            <p:cNvSpPr/>
            <p:nvPr/>
          </p:nvSpPr>
          <p:spPr>
            <a:xfrm>
              <a:off x="5373785" y="3172955"/>
              <a:ext cx="651752" cy="594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31" name="Freeform 372      (向天歌演示原创作品：www.TopPPT.cn)"/>
            <p:cNvSpPr/>
            <p:nvPr/>
          </p:nvSpPr>
          <p:spPr bwMode="auto">
            <a:xfrm>
              <a:off x="5572635" y="3336365"/>
              <a:ext cx="294701" cy="294701"/>
            </a:xfrm>
            <a:custGeom>
              <a:avLst/>
              <a:gdLst>
                <a:gd name="T0" fmla="*/ 282 w 288"/>
                <a:gd name="T1" fmla="*/ 54 h 288"/>
                <a:gd name="T2" fmla="*/ 243 w 288"/>
                <a:gd name="T3" fmla="*/ 79 h 288"/>
                <a:gd name="T4" fmla="*/ 209 w 288"/>
                <a:gd name="T5" fmla="*/ 45 h 288"/>
                <a:gd name="T6" fmla="*/ 233 w 288"/>
                <a:gd name="T7" fmla="*/ 6 h 288"/>
                <a:gd name="T8" fmla="*/ 227 w 288"/>
                <a:gd name="T9" fmla="*/ 0 h 288"/>
                <a:gd name="T10" fmla="*/ 162 w 288"/>
                <a:gd name="T11" fmla="*/ 65 h 288"/>
                <a:gd name="T12" fmla="*/ 167 w 288"/>
                <a:gd name="T13" fmla="*/ 85 h 288"/>
                <a:gd name="T14" fmla="*/ 84 w 288"/>
                <a:gd name="T15" fmla="*/ 168 h 288"/>
                <a:gd name="T16" fmla="*/ 65 w 288"/>
                <a:gd name="T17" fmla="*/ 162 h 288"/>
                <a:gd name="T18" fmla="*/ 0 w 288"/>
                <a:gd name="T19" fmla="*/ 228 h 288"/>
                <a:gd name="T20" fmla="*/ 6 w 288"/>
                <a:gd name="T21" fmla="*/ 234 h 288"/>
                <a:gd name="T22" fmla="*/ 45 w 288"/>
                <a:gd name="T23" fmla="*/ 209 h 288"/>
                <a:gd name="T24" fmla="*/ 79 w 288"/>
                <a:gd name="T25" fmla="*/ 243 h 288"/>
                <a:gd name="T26" fmla="*/ 54 w 288"/>
                <a:gd name="T27" fmla="*/ 282 h 288"/>
                <a:gd name="T28" fmla="*/ 60 w 288"/>
                <a:gd name="T29" fmla="*/ 288 h 288"/>
                <a:gd name="T30" fmla="*/ 125 w 288"/>
                <a:gd name="T31" fmla="*/ 223 h 288"/>
                <a:gd name="T32" fmla="*/ 120 w 288"/>
                <a:gd name="T33" fmla="*/ 204 h 288"/>
                <a:gd name="T34" fmla="*/ 204 w 288"/>
                <a:gd name="T35" fmla="*/ 120 h 288"/>
                <a:gd name="T36" fmla="*/ 222 w 288"/>
                <a:gd name="T37" fmla="*/ 126 h 288"/>
                <a:gd name="T38" fmla="*/ 287 w 288"/>
                <a:gd name="T39" fmla="*/ 60 h 288"/>
                <a:gd name="T40" fmla="*/ 282 w 288"/>
                <a:gd name="T41" fmla="*/ 5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88">
                  <a:moveTo>
                    <a:pt x="282" y="54"/>
                  </a:moveTo>
                  <a:cubicBezTo>
                    <a:pt x="255" y="81"/>
                    <a:pt x="259" y="79"/>
                    <a:pt x="243" y="79"/>
                  </a:cubicBezTo>
                  <a:cubicBezTo>
                    <a:pt x="230" y="79"/>
                    <a:pt x="209" y="58"/>
                    <a:pt x="209" y="45"/>
                  </a:cubicBezTo>
                  <a:cubicBezTo>
                    <a:pt x="209" y="28"/>
                    <a:pt x="206" y="33"/>
                    <a:pt x="233" y="6"/>
                  </a:cubicBezTo>
                  <a:cubicBezTo>
                    <a:pt x="231" y="4"/>
                    <a:pt x="227" y="0"/>
                    <a:pt x="227" y="0"/>
                  </a:cubicBezTo>
                  <a:cubicBezTo>
                    <a:pt x="194" y="1"/>
                    <a:pt x="162" y="32"/>
                    <a:pt x="162" y="65"/>
                  </a:cubicBezTo>
                  <a:cubicBezTo>
                    <a:pt x="162" y="71"/>
                    <a:pt x="164" y="78"/>
                    <a:pt x="167" y="85"/>
                  </a:cubicBezTo>
                  <a:cubicBezTo>
                    <a:pt x="84" y="168"/>
                    <a:pt x="84" y="168"/>
                    <a:pt x="84" y="168"/>
                  </a:cubicBezTo>
                  <a:cubicBezTo>
                    <a:pt x="78" y="164"/>
                    <a:pt x="71" y="162"/>
                    <a:pt x="65" y="162"/>
                  </a:cubicBezTo>
                  <a:cubicBezTo>
                    <a:pt x="32" y="162"/>
                    <a:pt x="0" y="194"/>
                    <a:pt x="0" y="228"/>
                  </a:cubicBezTo>
                  <a:cubicBezTo>
                    <a:pt x="0" y="228"/>
                    <a:pt x="4" y="231"/>
                    <a:pt x="6" y="234"/>
                  </a:cubicBezTo>
                  <a:cubicBezTo>
                    <a:pt x="33" y="207"/>
                    <a:pt x="28" y="209"/>
                    <a:pt x="45" y="209"/>
                  </a:cubicBezTo>
                  <a:cubicBezTo>
                    <a:pt x="58" y="209"/>
                    <a:pt x="79" y="230"/>
                    <a:pt x="79" y="243"/>
                  </a:cubicBezTo>
                  <a:cubicBezTo>
                    <a:pt x="79" y="260"/>
                    <a:pt x="82" y="255"/>
                    <a:pt x="54" y="282"/>
                  </a:cubicBezTo>
                  <a:cubicBezTo>
                    <a:pt x="56" y="284"/>
                    <a:pt x="60" y="288"/>
                    <a:pt x="60" y="288"/>
                  </a:cubicBezTo>
                  <a:cubicBezTo>
                    <a:pt x="94" y="287"/>
                    <a:pt x="125" y="256"/>
                    <a:pt x="125" y="223"/>
                  </a:cubicBezTo>
                  <a:cubicBezTo>
                    <a:pt x="125" y="217"/>
                    <a:pt x="123" y="210"/>
                    <a:pt x="120" y="204"/>
                  </a:cubicBezTo>
                  <a:cubicBezTo>
                    <a:pt x="204" y="120"/>
                    <a:pt x="204" y="120"/>
                    <a:pt x="204" y="120"/>
                  </a:cubicBezTo>
                  <a:cubicBezTo>
                    <a:pt x="210" y="124"/>
                    <a:pt x="216" y="126"/>
                    <a:pt x="222" y="126"/>
                  </a:cubicBezTo>
                  <a:cubicBezTo>
                    <a:pt x="256" y="126"/>
                    <a:pt x="288" y="94"/>
                    <a:pt x="287" y="60"/>
                  </a:cubicBezTo>
                  <a:cubicBezTo>
                    <a:pt x="287" y="60"/>
                    <a:pt x="284" y="56"/>
                    <a:pt x="282" y="54"/>
                  </a:cubicBezTo>
                  <a:close/>
                </a:path>
              </a:pathLst>
            </a:custGeom>
            <a:solidFill>
              <a:srgbClr val="21A3D0"/>
            </a:solidFill>
            <a:ln>
              <a:noFill/>
            </a:ln>
          </p:spPr>
          <p:txBody>
            <a:bodyPr vert="horz" wrap="square" lIns="68580" tIns="34290" rIns="68580" bIns="34290" numCol="1" anchor="t" anchorCtr="0" compatLnSpc="1"/>
            <a:lstStyle/>
            <a:p>
              <a:endParaRPr lang="zh-CN" altLang="en-US" sz="1015"/>
            </a:p>
          </p:txBody>
        </p:sp>
      </p:grpSp>
      <p:grpSp>
        <p:nvGrpSpPr>
          <p:cNvPr id="44" name="组合 43"/>
          <p:cNvGrpSpPr/>
          <p:nvPr/>
        </p:nvGrpSpPr>
        <p:grpSpPr>
          <a:xfrm>
            <a:off x="5373785" y="3810944"/>
            <a:ext cx="651752" cy="607314"/>
            <a:chOff x="5373785" y="3810944"/>
            <a:chExt cx="651752" cy="607314"/>
          </a:xfrm>
        </p:grpSpPr>
        <p:sp>
          <p:nvSpPr>
            <p:cNvPr id="18" name="Rectangle 18      (向天歌演示原创作品：www.TopPPT.cn)"/>
            <p:cNvSpPr/>
            <p:nvPr/>
          </p:nvSpPr>
          <p:spPr>
            <a:xfrm>
              <a:off x="5373785" y="3810944"/>
              <a:ext cx="651752" cy="607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nvGrpSpPr>
            <p:cNvPr id="32" name="Group 40      (向天歌演示原创作品：www.TopPPT.cn)"/>
            <p:cNvGrpSpPr/>
            <p:nvPr/>
          </p:nvGrpSpPr>
          <p:grpSpPr>
            <a:xfrm>
              <a:off x="5606336" y="3988656"/>
              <a:ext cx="237589" cy="289141"/>
              <a:chOff x="8985250" y="6772276"/>
              <a:chExt cx="168275" cy="204787"/>
            </a:xfrm>
            <a:solidFill>
              <a:srgbClr val="21A3D0"/>
            </a:solidFill>
          </p:grpSpPr>
          <p:sp>
            <p:nvSpPr>
              <p:cNvPr id="33" name="Freeform 599      (向天歌演示原创作品：www.TopPPT.cn)"/>
              <p:cNvSpPr/>
              <p:nvPr/>
            </p:nvSpPr>
            <p:spPr bwMode="auto">
              <a:xfrm>
                <a:off x="9017000" y="6772276"/>
                <a:ext cx="136525" cy="131763"/>
              </a:xfrm>
              <a:custGeom>
                <a:avLst/>
                <a:gdLst>
                  <a:gd name="T0" fmla="*/ 185 w 192"/>
                  <a:gd name="T1" fmla="*/ 46 h 187"/>
                  <a:gd name="T2" fmla="*/ 120 w 192"/>
                  <a:gd name="T3" fmla="*/ 50 h 187"/>
                  <a:gd name="T4" fmla="*/ 116 w 192"/>
                  <a:gd name="T5" fmla="*/ 22 h 187"/>
                  <a:gd name="T6" fmla="*/ 0 w 192"/>
                  <a:gd name="T7" fmla="*/ 32 h 187"/>
                  <a:gd name="T8" fmla="*/ 0 w 192"/>
                  <a:gd name="T9" fmla="*/ 165 h 187"/>
                  <a:gd name="T10" fmla="*/ 21 w 192"/>
                  <a:gd name="T11" fmla="*/ 165 h 187"/>
                  <a:gd name="T12" fmla="*/ 98 w 192"/>
                  <a:gd name="T13" fmla="*/ 164 h 187"/>
                  <a:gd name="T14" fmla="*/ 182 w 192"/>
                  <a:gd name="T15" fmla="*/ 168 h 187"/>
                  <a:gd name="T16" fmla="*/ 184 w 192"/>
                  <a:gd name="T17" fmla="*/ 90 h 187"/>
                  <a:gd name="T18" fmla="*/ 185 w 192"/>
                  <a:gd name="T19"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87">
                    <a:moveTo>
                      <a:pt x="185" y="46"/>
                    </a:moveTo>
                    <a:cubicBezTo>
                      <a:pt x="185" y="46"/>
                      <a:pt x="143" y="48"/>
                      <a:pt x="120" y="50"/>
                    </a:cubicBezTo>
                    <a:cubicBezTo>
                      <a:pt x="108" y="52"/>
                      <a:pt x="116" y="27"/>
                      <a:pt x="116" y="22"/>
                    </a:cubicBezTo>
                    <a:cubicBezTo>
                      <a:pt x="116" y="0"/>
                      <a:pt x="0" y="32"/>
                      <a:pt x="0" y="32"/>
                    </a:cubicBezTo>
                    <a:cubicBezTo>
                      <a:pt x="0" y="165"/>
                      <a:pt x="0" y="165"/>
                      <a:pt x="0" y="165"/>
                    </a:cubicBezTo>
                    <a:cubicBezTo>
                      <a:pt x="0" y="165"/>
                      <a:pt x="9" y="169"/>
                      <a:pt x="21" y="165"/>
                    </a:cubicBezTo>
                    <a:cubicBezTo>
                      <a:pt x="52" y="153"/>
                      <a:pt x="106" y="136"/>
                      <a:pt x="98" y="164"/>
                    </a:cubicBezTo>
                    <a:cubicBezTo>
                      <a:pt x="90" y="187"/>
                      <a:pt x="182" y="168"/>
                      <a:pt x="182" y="168"/>
                    </a:cubicBezTo>
                    <a:cubicBezTo>
                      <a:pt x="182" y="168"/>
                      <a:pt x="176" y="119"/>
                      <a:pt x="184" y="90"/>
                    </a:cubicBezTo>
                    <a:cubicBezTo>
                      <a:pt x="192" y="62"/>
                      <a:pt x="185" y="46"/>
                      <a:pt x="18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4" name="Freeform 600      (向天歌演示原创作品：www.TopPPT.cn)"/>
              <p:cNvSpPr/>
              <p:nvPr/>
            </p:nvSpPr>
            <p:spPr bwMode="auto">
              <a:xfrm>
                <a:off x="8985250" y="6773863"/>
                <a:ext cx="20637" cy="203200"/>
              </a:xfrm>
              <a:custGeom>
                <a:avLst/>
                <a:gdLst>
                  <a:gd name="T0" fmla="*/ 29 w 29"/>
                  <a:gd name="T1" fmla="*/ 14 h 287"/>
                  <a:gd name="T2" fmla="*/ 14 w 29"/>
                  <a:gd name="T3" fmla="*/ 0 h 287"/>
                  <a:gd name="T4" fmla="*/ 0 w 29"/>
                  <a:gd name="T5" fmla="*/ 14 h 287"/>
                  <a:gd name="T6" fmla="*/ 0 w 29"/>
                  <a:gd name="T7" fmla="*/ 287 h 287"/>
                  <a:gd name="T8" fmla="*/ 29 w 29"/>
                  <a:gd name="T9" fmla="*/ 287 h 287"/>
                  <a:gd name="T10" fmla="*/ 29 w 29"/>
                  <a:gd name="T11" fmla="*/ 14 h 287"/>
                </a:gdLst>
                <a:ahLst/>
                <a:cxnLst>
                  <a:cxn ang="0">
                    <a:pos x="T0" y="T1"/>
                  </a:cxn>
                  <a:cxn ang="0">
                    <a:pos x="T2" y="T3"/>
                  </a:cxn>
                  <a:cxn ang="0">
                    <a:pos x="T4" y="T5"/>
                  </a:cxn>
                  <a:cxn ang="0">
                    <a:pos x="T6" y="T7"/>
                  </a:cxn>
                  <a:cxn ang="0">
                    <a:pos x="T8" y="T9"/>
                  </a:cxn>
                  <a:cxn ang="0">
                    <a:pos x="T10" y="T11"/>
                  </a:cxn>
                </a:cxnLst>
                <a:rect l="0" t="0" r="r" b="b"/>
                <a:pathLst>
                  <a:path w="29" h="287">
                    <a:moveTo>
                      <a:pt x="29" y="14"/>
                    </a:moveTo>
                    <a:cubicBezTo>
                      <a:pt x="29" y="7"/>
                      <a:pt x="22" y="0"/>
                      <a:pt x="14" y="0"/>
                    </a:cubicBezTo>
                    <a:cubicBezTo>
                      <a:pt x="7" y="0"/>
                      <a:pt x="0" y="7"/>
                      <a:pt x="0" y="14"/>
                    </a:cubicBezTo>
                    <a:cubicBezTo>
                      <a:pt x="0" y="287"/>
                      <a:pt x="0" y="287"/>
                      <a:pt x="0" y="287"/>
                    </a:cubicBezTo>
                    <a:cubicBezTo>
                      <a:pt x="29" y="287"/>
                      <a:pt x="29" y="287"/>
                      <a:pt x="29" y="28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42" name="组合 41"/>
          <p:cNvGrpSpPr/>
          <p:nvPr/>
        </p:nvGrpSpPr>
        <p:grpSpPr>
          <a:xfrm>
            <a:off x="5365591" y="2521203"/>
            <a:ext cx="651752" cy="594066"/>
            <a:chOff x="5365591" y="2521203"/>
            <a:chExt cx="651752" cy="594066"/>
          </a:xfrm>
        </p:grpSpPr>
        <p:sp>
          <p:nvSpPr>
            <p:cNvPr id="16" name="Rectangle 13      (向天歌演示原创作品：www.TopPPT.cn)"/>
            <p:cNvSpPr/>
            <p:nvPr/>
          </p:nvSpPr>
          <p:spPr>
            <a:xfrm>
              <a:off x="5365591" y="2521203"/>
              <a:ext cx="651752" cy="594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35" name="Freeform 252      (向天歌演示原创作品：www.TopPPT.cn)"/>
            <p:cNvSpPr>
              <a:spLocks noEditPoints="1"/>
            </p:cNvSpPr>
            <p:nvPr/>
          </p:nvSpPr>
          <p:spPr bwMode="auto">
            <a:xfrm>
              <a:off x="5550145" y="2713698"/>
              <a:ext cx="263147" cy="249401"/>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rgbClr val="21A3D0"/>
            </a:solidFill>
            <a:ln>
              <a:noFill/>
            </a:ln>
          </p:spPr>
          <p:txBody>
            <a:bodyPr vert="horz" wrap="square" lIns="68580" tIns="34290" rIns="68580" bIns="34290" numCol="1" anchor="t" anchorCtr="0" compatLnSpc="1"/>
            <a:lstStyle/>
            <a:p>
              <a:endParaRPr lang="zh-CN" altLang="en-US" sz="1015"/>
            </a:p>
          </p:txBody>
        </p:sp>
      </p:grpSp>
      <p:sp>
        <p:nvSpPr>
          <p:cNvPr id="36" name="TextBox 42      (向天歌演示原创作品：www.TopPPT.cn)"/>
          <p:cNvSpPr txBox="1"/>
          <p:nvPr/>
        </p:nvSpPr>
        <p:spPr>
          <a:xfrm>
            <a:off x="6408204" y="2020785"/>
            <a:ext cx="1566174" cy="36933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7" name="TextBox 43      (向天歌演示原创作品：www.TopPPT.cn)"/>
          <p:cNvSpPr txBox="1"/>
          <p:nvPr/>
        </p:nvSpPr>
        <p:spPr>
          <a:xfrm>
            <a:off x="6408204" y="2665274"/>
            <a:ext cx="1566174" cy="36933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8" name="TextBox 44      (向天歌演示原创作品：www.TopPPT.cn)"/>
          <p:cNvSpPr txBox="1"/>
          <p:nvPr/>
        </p:nvSpPr>
        <p:spPr>
          <a:xfrm>
            <a:off x="6408204" y="3300542"/>
            <a:ext cx="1566174" cy="36933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9" name="TextBox 45      (向天歌演示原创作品：www.TopPPT.cn)"/>
          <p:cNvSpPr txBox="1"/>
          <p:nvPr/>
        </p:nvSpPr>
        <p:spPr>
          <a:xfrm>
            <a:off x="6408204" y="3941476"/>
            <a:ext cx="1566174" cy="36933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par>
                                <p:cTn id="58" presetID="53" presetClass="entr" presetSubtype="16"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ppt_w</p:attrName>
                                        </p:attrNameLst>
                                      </p:cBhvr>
                                      <p:tavLst>
                                        <p:tav tm="0">
                                          <p:val>
                                            <p:fltVal val="0"/>
                                          </p:val>
                                        </p:tav>
                                        <p:tav tm="100000">
                                          <p:val>
                                            <p:strVal val="#ppt_w"/>
                                          </p:val>
                                        </p:tav>
                                      </p:tavLst>
                                    </p:anim>
                                    <p:anim calcmode="lin" valueType="num">
                                      <p:cBhvr>
                                        <p:cTn id="66" dur="500" fill="hold"/>
                                        <p:tgtEl>
                                          <p:spTgt spid="42"/>
                                        </p:tgtEl>
                                        <p:attrNameLst>
                                          <p:attrName>ppt_h</p:attrName>
                                        </p:attrNameLst>
                                      </p:cBhvr>
                                      <p:tavLst>
                                        <p:tav tm="0">
                                          <p:val>
                                            <p:fltVal val="0"/>
                                          </p:val>
                                        </p:tav>
                                        <p:tav tm="100000">
                                          <p:val>
                                            <p:strVal val="#ppt_h"/>
                                          </p:val>
                                        </p:tav>
                                      </p:tavLst>
                                    </p:anim>
                                    <p:animEffect transition="in" filter="fade">
                                      <p:cBhvr>
                                        <p:cTn id="67" dur="500"/>
                                        <p:tgtEl>
                                          <p:spTgt spid="42"/>
                                        </p:tgtEl>
                                      </p:cBhvr>
                                    </p:animEffect>
                                  </p:childTnLst>
                                </p:cTn>
                              </p:par>
                              <p:par>
                                <p:cTn id="68" presetID="53" presetClass="entr" presetSubtype="16"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childTnLst>
                                </p:cTn>
                              </p:par>
                              <p:par>
                                <p:cTn id="73" presetID="53" presetClass="entr" presetSubtype="16"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41" presetClass="entr" presetSubtype="0" fill="hold" grpId="0" nodeType="clickEffect">
                                  <p:stCondLst>
                                    <p:cond delay="0"/>
                                  </p:stCondLst>
                                  <p:iterate type="lt">
                                    <p:tmPct val="10000"/>
                                  </p:iterate>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19"/>
                                        </p:tgtEl>
                                        <p:attrNameLst>
                                          <p:attrName>ppt_y</p:attrName>
                                        </p:attrNameLst>
                                      </p:cBhvr>
                                      <p:tavLst>
                                        <p:tav tm="0">
                                          <p:val>
                                            <p:strVal val="#ppt_y"/>
                                          </p:val>
                                        </p:tav>
                                        <p:tav tm="100000">
                                          <p:val>
                                            <p:strVal val="#ppt_y"/>
                                          </p:val>
                                        </p:tav>
                                      </p:tavLst>
                                    </p:anim>
                                    <p:anim calcmode="lin" valueType="num">
                                      <p:cBhvr>
                                        <p:cTn id="8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19"/>
                                        </p:tgtEl>
                                      </p:cBhvr>
                                    </p:animEffect>
                                  </p:childTnLst>
                                </p:cTn>
                              </p:par>
                              <p:par>
                                <p:cTn id="87" presetID="41" presetClass="entr" presetSubtype="0" fill="hold" grpId="0" nodeType="withEffect">
                                  <p:stCondLst>
                                    <p:cond delay="0"/>
                                  </p:stCondLst>
                                  <p:iterate type="lt">
                                    <p:tmPct val="10000"/>
                                  </p:iterate>
                                  <p:childTnLst>
                                    <p:set>
                                      <p:cBhvr>
                                        <p:cTn id="88" dur="1" fill="hold">
                                          <p:stCondLst>
                                            <p:cond delay="0"/>
                                          </p:stCondLst>
                                        </p:cTn>
                                        <p:tgtEl>
                                          <p:spTgt spid="36"/>
                                        </p:tgtEl>
                                        <p:attrNameLst>
                                          <p:attrName>style.visibility</p:attrName>
                                        </p:attrNameLst>
                                      </p:cBhvr>
                                      <p:to>
                                        <p:strVal val="visible"/>
                                      </p:to>
                                    </p:set>
                                    <p:anim calcmode="lin" valueType="num">
                                      <p:cBhvr>
                                        <p:cTn id="89"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36"/>
                                        </p:tgtEl>
                                        <p:attrNameLst>
                                          <p:attrName>ppt_y</p:attrName>
                                        </p:attrNameLst>
                                      </p:cBhvr>
                                      <p:tavLst>
                                        <p:tav tm="0">
                                          <p:val>
                                            <p:strVal val="#ppt_y"/>
                                          </p:val>
                                        </p:tav>
                                        <p:tav tm="100000">
                                          <p:val>
                                            <p:strVal val="#ppt_y"/>
                                          </p:val>
                                        </p:tav>
                                      </p:tavLst>
                                    </p:anim>
                                    <p:anim calcmode="lin" valueType="num">
                                      <p:cBhvr>
                                        <p:cTn id="91"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36"/>
                                        </p:tgtEl>
                                      </p:cBhvr>
                                    </p:animEffect>
                                  </p:childTnLst>
                                </p:cTn>
                              </p:par>
                              <p:par>
                                <p:cTn id="94" presetID="41" presetClass="entr" presetSubtype="0" fill="hold" grpId="0" nodeType="withEffect">
                                  <p:stCondLst>
                                    <p:cond delay="0"/>
                                  </p:stCondLst>
                                  <p:iterate type="lt">
                                    <p:tmPct val="10000"/>
                                  </p:iterate>
                                  <p:childTnLst>
                                    <p:set>
                                      <p:cBhvr>
                                        <p:cTn id="95" dur="1" fill="hold">
                                          <p:stCondLst>
                                            <p:cond delay="0"/>
                                          </p:stCondLst>
                                        </p:cTn>
                                        <p:tgtEl>
                                          <p:spTgt spid="37"/>
                                        </p:tgtEl>
                                        <p:attrNameLst>
                                          <p:attrName>style.visibility</p:attrName>
                                        </p:attrNameLst>
                                      </p:cBhvr>
                                      <p:to>
                                        <p:strVal val="visible"/>
                                      </p:to>
                                    </p:set>
                                    <p:anim calcmode="lin" valueType="num">
                                      <p:cBhvr>
                                        <p:cTn id="9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37"/>
                                        </p:tgtEl>
                                        <p:attrNameLst>
                                          <p:attrName>ppt_y</p:attrName>
                                        </p:attrNameLst>
                                      </p:cBhvr>
                                      <p:tavLst>
                                        <p:tav tm="0">
                                          <p:val>
                                            <p:strVal val="#ppt_y"/>
                                          </p:val>
                                        </p:tav>
                                        <p:tav tm="100000">
                                          <p:val>
                                            <p:strVal val="#ppt_y"/>
                                          </p:val>
                                        </p:tav>
                                      </p:tavLst>
                                    </p:anim>
                                    <p:anim calcmode="lin" valueType="num">
                                      <p:cBhvr>
                                        <p:cTn id="9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37"/>
                                        </p:tgtEl>
                                      </p:cBhvr>
                                    </p:animEffect>
                                  </p:childTnLst>
                                </p:cTn>
                              </p:par>
                              <p:par>
                                <p:cTn id="101" presetID="41" presetClass="entr" presetSubtype="0" fill="hold" grpId="0" nodeType="withEffect">
                                  <p:stCondLst>
                                    <p:cond delay="0"/>
                                  </p:stCondLst>
                                  <p:iterate type="lt">
                                    <p:tmPct val="10000"/>
                                  </p:iterate>
                                  <p:childTnLst>
                                    <p:set>
                                      <p:cBhvr>
                                        <p:cTn id="102" dur="1" fill="hold">
                                          <p:stCondLst>
                                            <p:cond delay="0"/>
                                          </p:stCondLst>
                                        </p:cTn>
                                        <p:tgtEl>
                                          <p:spTgt spid="38"/>
                                        </p:tgtEl>
                                        <p:attrNameLst>
                                          <p:attrName>style.visibility</p:attrName>
                                        </p:attrNameLst>
                                      </p:cBhvr>
                                      <p:to>
                                        <p:strVal val="visible"/>
                                      </p:to>
                                    </p:set>
                                    <p:anim calcmode="lin" valueType="num">
                                      <p:cBhvr>
                                        <p:cTn id="103"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38"/>
                                        </p:tgtEl>
                                        <p:attrNameLst>
                                          <p:attrName>ppt_y</p:attrName>
                                        </p:attrNameLst>
                                      </p:cBhvr>
                                      <p:tavLst>
                                        <p:tav tm="0">
                                          <p:val>
                                            <p:strVal val="#ppt_y"/>
                                          </p:val>
                                        </p:tav>
                                        <p:tav tm="100000">
                                          <p:val>
                                            <p:strVal val="#ppt_y"/>
                                          </p:val>
                                        </p:tav>
                                      </p:tavLst>
                                    </p:anim>
                                    <p:anim calcmode="lin" valueType="num">
                                      <p:cBhvr>
                                        <p:cTn id="105"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38"/>
                                        </p:tgtEl>
                                      </p:cBhvr>
                                    </p:animEffect>
                                  </p:childTnLst>
                                </p:cTn>
                              </p:par>
                              <p:par>
                                <p:cTn id="108" presetID="41" presetClass="entr" presetSubtype="0" fill="hold" grpId="0" nodeType="withEffect">
                                  <p:stCondLst>
                                    <p:cond delay="0"/>
                                  </p:stCondLst>
                                  <p:iterate type="lt">
                                    <p:tmPct val="10000"/>
                                  </p:iterate>
                                  <p:childTnLst>
                                    <p:set>
                                      <p:cBhvr>
                                        <p:cTn id="109" dur="1" fill="hold">
                                          <p:stCondLst>
                                            <p:cond delay="0"/>
                                          </p:stCondLst>
                                        </p:cTn>
                                        <p:tgtEl>
                                          <p:spTgt spid="39"/>
                                        </p:tgtEl>
                                        <p:attrNameLst>
                                          <p:attrName>style.visibility</p:attrName>
                                        </p:attrNameLst>
                                      </p:cBhvr>
                                      <p:to>
                                        <p:strVal val="visible"/>
                                      </p:to>
                                    </p:set>
                                    <p:anim calcmode="lin" valueType="num">
                                      <p:cBhvr>
                                        <p:cTn id="110"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39"/>
                                        </p:tgtEl>
                                        <p:attrNameLst>
                                          <p:attrName>ppt_y</p:attrName>
                                        </p:attrNameLst>
                                      </p:cBhvr>
                                      <p:tavLst>
                                        <p:tav tm="0">
                                          <p:val>
                                            <p:strVal val="#ppt_y"/>
                                          </p:val>
                                        </p:tav>
                                        <p:tav tm="100000">
                                          <p:val>
                                            <p:strVal val="#ppt_y"/>
                                          </p:val>
                                        </p:tav>
                                      </p:tavLst>
                                    </p:anim>
                                    <p:anim calcmode="lin" valueType="num">
                                      <p:cBhvr>
                                        <p:cTn id="112"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animBg="1"/>
      <p:bldP spid="10" grpId="0" animBg="1"/>
      <p:bldP spid="11" grpId="0" animBg="1"/>
      <p:bldP spid="12" grpId="0" animBg="1"/>
      <p:bldP spid="13" grpId="0" animBg="1"/>
      <p:bldP spid="19" grpId="0"/>
      <p:bldP spid="36" grpId="0"/>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TextBox 7"/>
          <p:cNvSpPr txBox="1"/>
          <p:nvPr/>
        </p:nvSpPr>
        <p:spPr>
          <a:xfrm>
            <a:off x="2419741" y="1856894"/>
            <a:ext cx="1835759"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21A3D0"/>
                </a:solidFill>
              </a:rPr>
              <a:t>05</a:t>
            </a:r>
            <a:endParaRPr lang="zh-CN" altLang="en-US" dirty="0">
              <a:solidFill>
                <a:srgbClr val="21A3D0"/>
              </a:solidFill>
            </a:endParaRPr>
          </a:p>
        </p:txBody>
      </p:sp>
      <p:sp>
        <p:nvSpPr>
          <p:cNvPr id="25" name="TextBox 8"/>
          <p:cNvSpPr txBox="1"/>
          <p:nvPr/>
        </p:nvSpPr>
        <p:spPr>
          <a:xfrm>
            <a:off x="4211962" y="1912771"/>
            <a:ext cx="2954655" cy="923330"/>
          </a:xfrm>
          <a:prstGeom prst="rect">
            <a:avLst/>
          </a:prstGeom>
          <a:noFill/>
        </p:spPr>
        <p:txBody>
          <a:bodyPr wrap="none" rtlCol="0">
            <a:spAutoFit/>
          </a:bodyPr>
          <a:lstStyle/>
          <a:p>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26" name="直接连接符 25"/>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72002" y="2920884"/>
            <a:ext cx="974819" cy="307777"/>
            <a:chOff x="1694389" y="3210530"/>
            <a:chExt cx="974819" cy="307777"/>
          </a:xfrm>
        </p:grpSpPr>
        <p:sp>
          <p:nvSpPr>
            <p:cNvPr id="28" name="矩形 27"/>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4"/>
            <p:cNvSpPr txBox="1"/>
            <p:nvPr/>
          </p:nvSpPr>
          <p:spPr>
            <a:xfrm>
              <a:off x="1766397" y="3210530"/>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0" name="组合 29"/>
          <p:cNvGrpSpPr/>
          <p:nvPr/>
        </p:nvGrpSpPr>
        <p:grpSpPr>
          <a:xfrm>
            <a:off x="5973447" y="2920884"/>
            <a:ext cx="974819" cy="307777"/>
            <a:chOff x="1694389" y="3537387"/>
            <a:chExt cx="974819" cy="307777"/>
          </a:xfrm>
        </p:grpSpPr>
        <p:sp>
          <p:nvSpPr>
            <p:cNvPr id="31" name="矩形 30"/>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TextBox 17"/>
            <p:cNvSpPr txBox="1"/>
            <p:nvPr/>
          </p:nvSpPr>
          <p:spPr>
            <a:xfrm>
              <a:off x="1766397" y="3537387"/>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3" name="组合 32"/>
          <p:cNvGrpSpPr/>
          <p:nvPr/>
        </p:nvGrpSpPr>
        <p:grpSpPr>
          <a:xfrm>
            <a:off x="4572002" y="3280923"/>
            <a:ext cx="974819" cy="307777"/>
            <a:chOff x="1694389" y="3875941"/>
            <a:chExt cx="974819" cy="307777"/>
          </a:xfrm>
        </p:grpSpPr>
        <p:sp>
          <p:nvSpPr>
            <p:cNvPr id="34" name="矩形 33"/>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20"/>
            <p:cNvSpPr txBox="1"/>
            <p:nvPr/>
          </p:nvSpPr>
          <p:spPr>
            <a:xfrm>
              <a:off x="1766397" y="3875941"/>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6" name="组合 35"/>
          <p:cNvGrpSpPr/>
          <p:nvPr/>
        </p:nvGrpSpPr>
        <p:grpSpPr>
          <a:xfrm>
            <a:off x="5973447" y="3280922"/>
            <a:ext cx="974819" cy="307777"/>
            <a:chOff x="1694389" y="4211992"/>
            <a:chExt cx="974819" cy="307777"/>
          </a:xfrm>
        </p:grpSpPr>
        <p:sp>
          <p:nvSpPr>
            <p:cNvPr id="37" name="矩形 36"/>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TextBox 23"/>
            <p:cNvSpPr txBox="1"/>
            <p:nvPr/>
          </p:nvSpPr>
          <p:spPr>
            <a:xfrm>
              <a:off x="1766397" y="4211992"/>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39" name="等腰三角形 38"/>
          <p:cNvSpPr/>
          <p:nvPr/>
        </p:nvSpPr>
        <p:spPr>
          <a:xfrm rot="18035669">
            <a:off x="2382961" y="1282355"/>
            <a:ext cx="360040" cy="310379"/>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21283757">
            <a:off x="1968925" y="1497553"/>
            <a:ext cx="191945" cy="165470"/>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5968008">
            <a:off x="1663187" y="1888656"/>
            <a:ext cx="304349" cy="227352"/>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100" fill="hold"/>
                                        <p:tgtEl>
                                          <p:spTgt spid="39"/>
                                        </p:tgtEl>
                                        <p:attrNameLst>
                                          <p:attrName>ppt_x</p:attrName>
                                        </p:attrNameLst>
                                      </p:cBhvr>
                                      <p:tavLst>
                                        <p:tav tm="0">
                                          <p:val>
                                            <p:strVal val="0-#ppt_w/2"/>
                                          </p:val>
                                        </p:tav>
                                        <p:tav tm="100000">
                                          <p:val>
                                            <p:strVal val="#ppt_x"/>
                                          </p:val>
                                        </p:tav>
                                      </p:tavLst>
                                    </p:anim>
                                    <p:anim calcmode="lin" valueType="num">
                                      <p:cBhvr additive="base">
                                        <p:cTn id="8" dur="1100" fill="hold"/>
                                        <p:tgtEl>
                                          <p:spTgt spid="39"/>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39"/>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100" fill="hold"/>
                                        <p:tgtEl>
                                          <p:spTgt spid="40"/>
                                        </p:tgtEl>
                                        <p:attrNameLst>
                                          <p:attrName>ppt_x</p:attrName>
                                        </p:attrNameLst>
                                      </p:cBhvr>
                                      <p:tavLst>
                                        <p:tav tm="0">
                                          <p:val>
                                            <p:strVal val="0-#ppt_w/2"/>
                                          </p:val>
                                        </p:tav>
                                        <p:tav tm="100000">
                                          <p:val>
                                            <p:strVal val="#ppt_x"/>
                                          </p:val>
                                        </p:tav>
                                      </p:tavLst>
                                    </p:anim>
                                    <p:anim calcmode="lin" valueType="num">
                                      <p:cBhvr additive="base">
                                        <p:cTn id="14" dur="1100" fill="hold"/>
                                        <p:tgtEl>
                                          <p:spTgt spid="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40"/>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100" fill="hold"/>
                                        <p:tgtEl>
                                          <p:spTgt spid="41"/>
                                        </p:tgtEl>
                                        <p:attrNameLst>
                                          <p:attrName>ppt_x</p:attrName>
                                        </p:attrNameLst>
                                      </p:cBhvr>
                                      <p:tavLst>
                                        <p:tav tm="0">
                                          <p:val>
                                            <p:strVal val="0-#ppt_w/2"/>
                                          </p:val>
                                        </p:tav>
                                        <p:tav tm="100000">
                                          <p:val>
                                            <p:strVal val="#ppt_x"/>
                                          </p:val>
                                        </p:tav>
                                      </p:tavLst>
                                    </p:anim>
                                    <p:anim calcmode="lin" valueType="num">
                                      <p:cBhvr additive="base">
                                        <p:cTn id="20" dur="1100" fill="hold"/>
                                        <p:tgtEl>
                                          <p:spTgt spid="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41"/>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100" fill="hold"/>
                                        <p:tgtEl>
                                          <p:spTgt spid="23"/>
                                        </p:tgtEl>
                                        <p:attrNameLst>
                                          <p:attrName>ppt_x</p:attrName>
                                        </p:attrNameLst>
                                      </p:cBhvr>
                                      <p:tavLst>
                                        <p:tav tm="0">
                                          <p:val>
                                            <p:strVal val="0-#ppt_w/2"/>
                                          </p:val>
                                        </p:tav>
                                        <p:tav tm="100000">
                                          <p:val>
                                            <p:strVal val="#ppt_x"/>
                                          </p:val>
                                        </p:tav>
                                      </p:tavLst>
                                    </p:anim>
                                    <p:anim calcmode="lin" valueType="num">
                                      <p:cBhvr additive="base">
                                        <p:cTn id="26" dur="1100" fill="hold"/>
                                        <p:tgtEl>
                                          <p:spTgt spid="23"/>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3"/>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par>
                                <p:cTn id="42" presetID="42" presetClass="entr" presetSubtype="0" fill="hold" nodeType="withEffect">
                                  <p:stCondLst>
                                    <p:cond delay="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5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anim calcmode="lin" valueType="num">
                                      <p:cBhvr>
                                        <p:cTn id="60" dur="500" fill="hold"/>
                                        <p:tgtEl>
                                          <p:spTgt spid="36"/>
                                        </p:tgtEl>
                                        <p:attrNameLst>
                                          <p:attrName>ppt_x</p:attrName>
                                        </p:attrNameLst>
                                      </p:cBhvr>
                                      <p:tavLst>
                                        <p:tav tm="0">
                                          <p:val>
                                            <p:strVal val="#ppt_x"/>
                                          </p:val>
                                        </p:tav>
                                        <p:tav tm="100000">
                                          <p:val>
                                            <p:strVal val="#ppt_x"/>
                                          </p:val>
                                        </p:tav>
                                      </p:tavLst>
                                    </p:anim>
                                    <p:anim calcmode="lin" valueType="num">
                                      <p:cBhvr>
                                        <p:cTn id="6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p:bldP spid="39" grpId="0" animBg="1"/>
      <p:bldP spid="39" grpId="1" animBg="1"/>
      <p:bldP spid="40" grpId="0" animBg="1"/>
      <p:bldP spid="40" grpId="1" animBg="1"/>
      <p:bldP spid="41" grpId="0" animBg="1"/>
      <p:bldP spid="4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7250" y="1257300"/>
            <a:ext cx="3943350" cy="2628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857250" y="4217194"/>
            <a:ext cx="3943350" cy="407547"/>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endParaRPr lang="zh-CN" altLang="en-US" sz="790">
              <a:solidFill>
                <a:schemeClr val="bg2">
                  <a:lumMod val="50000"/>
                </a:schemeClr>
              </a:solidFill>
              <a:latin typeface="+mj-ea"/>
            </a:endParaRPr>
          </a:p>
        </p:txBody>
      </p:sp>
      <p:sp>
        <p:nvSpPr>
          <p:cNvPr id="10" name="文本框 9"/>
          <p:cNvSpPr txBox="1"/>
          <p:nvPr/>
        </p:nvSpPr>
        <p:spPr>
          <a:xfrm>
            <a:off x="857250" y="3950494"/>
            <a:ext cx="1815612" cy="323165"/>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dirty="0">
                <a:solidFill>
                  <a:srgbClr val="21A3D0"/>
                </a:solidFill>
                <a:latin typeface="+mj-ea"/>
                <a:ea typeface="+mj-ea"/>
              </a:rPr>
              <a:t>点击此处添加标题</a:t>
            </a:r>
            <a:endParaRPr lang="zh-CN" altLang="en-US" sz="1500" b="1" dirty="0">
              <a:solidFill>
                <a:srgbClr val="21A3D0"/>
              </a:solidFill>
              <a:latin typeface="+mj-ea"/>
              <a:ea typeface="+mj-ea"/>
            </a:endParaRPr>
          </a:p>
        </p:txBody>
      </p:sp>
      <p:grpSp>
        <p:nvGrpSpPr>
          <p:cNvPr id="11" name="组合 10"/>
          <p:cNvGrpSpPr/>
          <p:nvPr/>
        </p:nvGrpSpPr>
        <p:grpSpPr>
          <a:xfrm>
            <a:off x="5629276" y="3634979"/>
            <a:ext cx="411956" cy="477440"/>
            <a:chOff x="7505700" y="4846638"/>
            <a:chExt cx="549275" cy="636587"/>
          </a:xfrm>
        </p:grpSpPr>
        <p:sp>
          <p:nvSpPr>
            <p:cNvPr id="12" name="六边形 11"/>
            <p:cNvSpPr/>
            <p:nvPr/>
          </p:nvSpPr>
          <p:spPr>
            <a:xfrm rot="16200000">
              <a:off x="7462044" y="4890294"/>
              <a:ext cx="636587" cy="549275"/>
            </a:xfrm>
            <a:prstGeom prst="hexagon">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grpSp>
          <p:nvGrpSpPr>
            <p:cNvPr id="13" name="组合 12"/>
            <p:cNvGrpSpPr/>
            <p:nvPr/>
          </p:nvGrpSpPr>
          <p:grpSpPr>
            <a:xfrm>
              <a:off x="7641497" y="4984329"/>
              <a:ext cx="277832" cy="362710"/>
              <a:chOff x="6548410" y="5124435"/>
              <a:chExt cx="538723" cy="703303"/>
            </a:xfrm>
            <a:solidFill>
              <a:schemeClr val="bg1"/>
            </a:solidFill>
          </p:grpSpPr>
          <p:sp>
            <p:nvSpPr>
              <p:cNvPr id="14" name="Freeform 21"/>
              <p:cNvSpPr>
                <a:spLocks noEditPoints="1"/>
              </p:cNvSpPr>
              <p:nvPr/>
            </p:nvSpPr>
            <p:spPr bwMode="auto">
              <a:xfrm>
                <a:off x="6597784" y="5124435"/>
                <a:ext cx="439976" cy="450948"/>
              </a:xfrm>
              <a:custGeom>
                <a:avLst/>
                <a:gdLst>
                  <a:gd name="T0" fmla="*/ 16 w 509"/>
                  <a:gd name="T1" fmla="*/ 394 h 522"/>
                  <a:gd name="T2" fmla="*/ 111 w 509"/>
                  <a:gd name="T3" fmla="*/ 413 h 522"/>
                  <a:gd name="T4" fmla="*/ 129 w 509"/>
                  <a:gd name="T5" fmla="*/ 414 h 522"/>
                  <a:gd name="T6" fmla="*/ 254 w 509"/>
                  <a:gd name="T7" fmla="*/ 394 h 522"/>
                  <a:gd name="T8" fmla="*/ 380 w 509"/>
                  <a:gd name="T9" fmla="*/ 414 h 522"/>
                  <a:gd name="T10" fmla="*/ 398 w 509"/>
                  <a:gd name="T11" fmla="*/ 413 h 522"/>
                  <a:gd name="T12" fmla="*/ 493 w 509"/>
                  <a:gd name="T13" fmla="*/ 394 h 522"/>
                  <a:gd name="T14" fmla="*/ 509 w 509"/>
                  <a:gd name="T15" fmla="*/ 410 h 522"/>
                  <a:gd name="T16" fmla="*/ 509 w 509"/>
                  <a:gd name="T17" fmla="*/ 432 h 522"/>
                  <a:gd name="T18" fmla="*/ 254 w 509"/>
                  <a:gd name="T19" fmla="*/ 522 h 522"/>
                  <a:gd name="T20" fmla="*/ 0 w 509"/>
                  <a:gd name="T21" fmla="*/ 432 h 522"/>
                  <a:gd name="T22" fmla="*/ 0 w 509"/>
                  <a:gd name="T23" fmla="*/ 410 h 522"/>
                  <a:gd name="T24" fmla="*/ 16 w 509"/>
                  <a:gd name="T25" fmla="*/ 394 h 522"/>
                  <a:gd name="T26" fmla="*/ 385 w 509"/>
                  <a:gd name="T27" fmla="*/ 337 h 522"/>
                  <a:gd name="T28" fmla="*/ 366 w 509"/>
                  <a:gd name="T29" fmla="*/ 334 h 522"/>
                  <a:gd name="T30" fmla="*/ 254 w 509"/>
                  <a:gd name="T31" fmla="*/ 356 h 522"/>
                  <a:gd name="T32" fmla="*/ 142 w 509"/>
                  <a:gd name="T33" fmla="*/ 334 h 522"/>
                  <a:gd name="T34" fmla="*/ 124 w 509"/>
                  <a:gd name="T35" fmla="*/ 337 h 522"/>
                  <a:gd name="T36" fmla="*/ 83 w 509"/>
                  <a:gd name="T37" fmla="*/ 305 h 522"/>
                  <a:gd name="T38" fmla="*/ 70 w 509"/>
                  <a:gd name="T39" fmla="*/ 80 h 522"/>
                  <a:gd name="T40" fmla="*/ 150 w 509"/>
                  <a:gd name="T41" fmla="*/ 0 h 522"/>
                  <a:gd name="T42" fmla="*/ 199 w 509"/>
                  <a:gd name="T43" fmla="*/ 7 h 522"/>
                  <a:gd name="T44" fmla="*/ 254 w 509"/>
                  <a:gd name="T45" fmla="*/ 0 h 522"/>
                  <a:gd name="T46" fmla="*/ 310 w 509"/>
                  <a:gd name="T47" fmla="*/ 7 h 522"/>
                  <a:gd name="T48" fmla="*/ 359 w 509"/>
                  <a:gd name="T49" fmla="*/ 0 h 522"/>
                  <a:gd name="T50" fmla="*/ 439 w 509"/>
                  <a:gd name="T51" fmla="*/ 80 h 522"/>
                  <a:gd name="T52" fmla="*/ 426 w 509"/>
                  <a:gd name="T53" fmla="*/ 305 h 522"/>
                  <a:gd name="T54" fmla="*/ 385 w 509"/>
                  <a:gd name="T55" fmla="*/ 337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9" h="522">
                    <a:moveTo>
                      <a:pt x="16" y="394"/>
                    </a:moveTo>
                    <a:cubicBezTo>
                      <a:pt x="65" y="394"/>
                      <a:pt x="88" y="405"/>
                      <a:pt x="111" y="413"/>
                    </a:cubicBezTo>
                    <a:cubicBezTo>
                      <a:pt x="117" y="415"/>
                      <a:pt x="122" y="416"/>
                      <a:pt x="129" y="414"/>
                    </a:cubicBezTo>
                    <a:cubicBezTo>
                      <a:pt x="157" y="407"/>
                      <a:pt x="205" y="394"/>
                      <a:pt x="254" y="394"/>
                    </a:cubicBezTo>
                    <a:cubicBezTo>
                      <a:pt x="304" y="394"/>
                      <a:pt x="352" y="407"/>
                      <a:pt x="380" y="414"/>
                    </a:cubicBezTo>
                    <a:cubicBezTo>
                      <a:pt x="387" y="416"/>
                      <a:pt x="392" y="415"/>
                      <a:pt x="398" y="413"/>
                    </a:cubicBezTo>
                    <a:cubicBezTo>
                      <a:pt x="421" y="405"/>
                      <a:pt x="444" y="394"/>
                      <a:pt x="493" y="394"/>
                    </a:cubicBezTo>
                    <a:cubicBezTo>
                      <a:pt x="501" y="394"/>
                      <a:pt x="509" y="402"/>
                      <a:pt x="509" y="410"/>
                    </a:cubicBezTo>
                    <a:cubicBezTo>
                      <a:pt x="509" y="432"/>
                      <a:pt x="509" y="432"/>
                      <a:pt x="509" y="432"/>
                    </a:cubicBezTo>
                    <a:cubicBezTo>
                      <a:pt x="509" y="492"/>
                      <a:pt x="366" y="522"/>
                      <a:pt x="254" y="522"/>
                    </a:cubicBezTo>
                    <a:cubicBezTo>
                      <a:pt x="143" y="522"/>
                      <a:pt x="0" y="492"/>
                      <a:pt x="0" y="432"/>
                    </a:cubicBezTo>
                    <a:cubicBezTo>
                      <a:pt x="0" y="410"/>
                      <a:pt x="0" y="410"/>
                      <a:pt x="0" y="410"/>
                    </a:cubicBezTo>
                    <a:cubicBezTo>
                      <a:pt x="0" y="401"/>
                      <a:pt x="7" y="394"/>
                      <a:pt x="16" y="394"/>
                    </a:cubicBezTo>
                    <a:close/>
                    <a:moveTo>
                      <a:pt x="385" y="337"/>
                    </a:moveTo>
                    <a:cubicBezTo>
                      <a:pt x="378" y="336"/>
                      <a:pt x="373" y="333"/>
                      <a:pt x="366" y="334"/>
                    </a:cubicBezTo>
                    <a:cubicBezTo>
                      <a:pt x="338" y="341"/>
                      <a:pt x="305" y="356"/>
                      <a:pt x="254" y="356"/>
                    </a:cubicBezTo>
                    <a:cubicBezTo>
                      <a:pt x="204" y="356"/>
                      <a:pt x="171" y="341"/>
                      <a:pt x="142" y="334"/>
                    </a:cubicBezTo>
                    <a:cubicBezTo>
                      <a:pt x="136" y="333"/>
                      <a:pt x="131" y="336"/>
                      <a:pt x="124" y="337"/>
                    </a:cubicBezTo>
                    <a:cubicBezTo>
                      <a:pt x="107" y="338"/>
                      <a:pt x="84" y="323"/>
                      <a:pt x="83" y="305"/>
                    </a:cubicBezTo>
                    <a:cubicBezTo>
                      <a:pt x="70" y="80"/>
                      <a:pt x="70" y="80"/>
                      <a:pt x="70" y="80"/>
                    </a:cubicBezTo>
                    <a:cubicBezTo>
                      <a:pt x="68" y="36"/>
                      <a:pt x="106" y="0"/>
                      <a:pt x="150" y="0"/>
                    </a:cubicBezTo>
                    <a:cubicBezTo>
                      <a:pt x="171" y="0"/>
                      <a:pt x="184" y="7"/>
                      <a:pt x="199" y="7"/>
                    </a:cubicBezTo>
                    <a:cubicBezTo>
                      <a:pt x="214" y="7"/>
                      <a:pt x="233" y="0"/>
                      <a:pt x="254" y="0"/>
                    </a:cubicBezTo>
                    <a:cubicBezTo>
                      <a:pt x="276" y="0"/>
                      <a:pt x="295" y="7"/>
                      <a:pt x="310" y="7"/>
                    </a:cubicBezTo>
                    <a:cubicBezTo>
                      <a:pt x="325" y="7"/>
                      <a:pt x="338" y="0"/>
                      <a:pt x="359" y="0"/>
                    </a:cubicBezTo>
                    <a:cubicBezTo>
                      <a:pt x="403" y="0"/>
                      <a:pt x="439" y="36"/>
                      <a:pt x="439" y="80"/>
                    </a:cubicBezTo>
                    <a:cubicBezTo>
                      <a:pt x="439" y="155"/>
                      <a:pt x="426" y="230"/>
                      <a:pt x="426" y="305"/>
                    </a:cubicBezTo>
                    <a:cubicBezTo>
                      <a:pt x="426" y="323"/>
                      <a:pt x="402" y="338"/>
                      <a:pt x="385"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sp>
            <p:nvSpPr>
              <p:cNvPr id="15" name="Freeform 22"/>
              <p:cNvSpPr>
                <a:spLocks noEditPoints="1"/>
              </p:cNvSpPr>
              <p:nvPr/>
            </p:nvSpPr>
            <p:spPr bwMode="auto">
              <a:xfrm>
                <a:off x="6548410" y="5257562"/>
                <a:ext cx="538723" cy="570176"/>
              </a:xfrm>
              <a:custGeom>
                <a:avLst/>
                <a:gdLst>
                  <a:gd name="T0" fmla="*/ 100 w 623"/>
                  <a:gd name="T1" fmla="*/ 153 h 660"/>
                  <a:gd name="T2" fmla="*/ 73 w 623"/>
                  <a:gd name="T3" fmla="*/ 183 h 660"/>
                  <a:gd name="T4" fmla="*/ 43 w 623"/>
                  <a:gd name="T5" fmla="*/ 156 h 660"/>
                  <a:gd name="T6" fmla="*/ 30 w 623"/>
                  <a:gd name="T7" fmla="*/ 45 h 660"/>
                  <a:gd name="T8" fmla="*/ 94 w 623"/>
                  <a:gd name="T9" fmla="*/ 41 h 660"/>
                  <a:gd name="T10" fmla="*/ 100 w 623"/>
                  <a:gd name="T11" fmla="*/ 153 h 660"/>
                  <a:gd name="T12" fmla="*/ 76 w 623"/>
                  <a:gd name="T13" fmla="*/ 502 h 660"/>
                  <a:gd name="T14" fmla="*/ 57 w 623"/>
                  <a:gd name="T15" fmla="*/ 521 h 660"/>
                  <a:gd name="T16" fmla="*/ 38 w 623"/>
                  <a:gd name="T17" fmla="*/ 502 h 660"/>
                  <a:gd name="T18" fmla="*/ 38 w 623"/>
                  <a:gd name="T19" fmla="*/ 487 h 660"/>
                  <a:gd name="T20" fmla="*/ 78 w 623"/>
                  <a:gd name="T21" fmla="*/ 440 h 660"/>
                  <a:gd name="T22" fmla="*/ 289 w 623"/>
                  <a:gd name="T23" fmla="*/ 406 h 660"/>
                  <a:gd name="T24" fmla="*/ 334 w 623"/>
                  <a:gd name="T25" fmla="*/ 406 h 660"/>
                  <a:gd name="T26" fmla="*/ 545 w 623"/>
                  <a:gd name="T27" fmla="*/ 440 h 660"/>
                  <a:gd name="T28" fmla="*/ 585 w 623"/>
                  <a:gd name="T29" fmla="*/ 487 h 660"/>
                  <a:gd name="T30" fmla="*/ 585 w 623"/>
                  <a:gd name="T31" fmla="*/ 502 h 660"/>
                  <a:gd name="T32" fmla="*/ 566 w 623"/>
                  <a:gd name="T33" fmla="*/ 521 h 660"/>
                  <a:gd name="T34" fmla="*/ 547 w 623"/>
                  <a:gd name="T35" fmla="*/ 502 h 660"/>
                  <a:gd name="T36" fmla="*/ 547 w 623"/>
                  <a:gd name="T37" fmla="*/ 490 h 660"/>
                  <a:gd name="T38" fmla="*/ 538 w 623"/>
                  <a:gd name="T39" fmla="*/ 481 h 660"/>
                  <a:gd name="T40" fmla="*/ 341 w 623"/>
                  <a:gd name="T41" fmla="*/ 468 h 660"/>
                  <a:gd name="T42" fmla="*/ 334 w 623"/>
                  <a:gd name="T43" fmla="*/ 470 h 660"/>
                  <a:gd name="T44" fmla="*/ 331 w 623"/>
                  <a:gd name="T45" fmla="*/ 477 h 660"/>
                  <a:gd name="T46" fmla="*/ 331 w 623"/>
                  <a:gd name="T47" fmla="*/ 502 h 660"/>
                  <a:gd name="T48" fmla="*/ 311 w 623"/>
                  <a:gd name="T49" fmla="*/ 521 h 660"/>
                  <a:gd name="T50" fmla="*/ 292 w 623"/>
                  <a:gd name="T51" fmla="*/ 502 h 660"/>
                  <a:gd name="T52" fmla="*/ 292 w 623"/>
                  <a:gd name="T53" fmla="*/ 477 h 660"/>
                  <a:gd name="T54" fmla="*/ 289 w 623"/>
                  <a:gd name="T55" fmla="*/ 470 h 660"/>
                  <a:gd name="T56" fmla="*/ 282 w 623"/>
                  <a:gd name="T57" fmla="*/ 468 h 660"/>
                  <a:gd name="T58" fmla="*/ 85 w 623"/>
                  <a:gd name="T59" fmla="*/ 481 h 660"/>
                  <a:gd name="T60" fmla="*/ 76 w 623"/>
                  <a:gd name="T61" fmla="*/ 490 h 660"/>
                  <a:gd name="T62" fmla="*/ 76 w 623"/>
                  <a:gd name="T63" fmla="*/ 502 h 660"/>
                  <a:gd name="T64" fmla="*/ 566 w 623"/>
                  <a:gd name="T65" fmla="*/ 545 h 660"/>
                  <a:gd name="T66" fmla="*/ 623 w 623"/>
                  <a:gd name="T67" fmla="*/ 602 h 660"/>
                  <a:gd name="T68" fmla="*/ 566 w 623"/>
                  <a:gd name="T69" fmla="*/ 660 h 660"/>
                  <a:gd name="T70" fmla="*/ 509 w 623"/>
                  <a:gd name="T71" fmla="*/ 602 h 660"/>
                  <a:gd name="T72" fmla="*/ 566 w 623"/>
                  <a:gd name="T73" fmla="*/ 545 h 660"/>
                  <a:gd name="T74" fmla="*/ 57 w 623"/>
                  <a:gd name="T75" fmla="*/ 545 h 660"/>
                  <a:gd name="T76" fmla="*/ 114 w 623"/>
                  <a:gd name="T77" fmla="*/ 602 h 660"/>
                  <a:gd name="T78" fmla="*/ 57 w 623"/>
                  <a:gd name="T79" fmla="*/ 660 h 660"/>
                  <a:gd name="T80" fmla="*/ 0 w 623"/>
                  <a:gd name="T81" fmla="*/ 602 h 660"/>
                  <a:gd name="T82" fmla="*/ 57 w 623"/>
                  <a:gd name="T83" fmla="*/ 545 h 660"/>
                  <a:gd name="T84" fmla="*/ 311 w 623"/>
                  <a:gd name="T85" fmla="*/ 545 h 660"/>
                  <a:gd name="T86" fmla="*/ 369 w 623"/>
                  <a:gd name="T87" fmla="*/ 602 h 660"/>
                  <a:gd name="T88" fmla="*/ 311 w 623"/>
                  <a:gd name="T89" fmla="*/ 660 h 660"/>
                  <a:gd name="T90" fmla="*/ 254 w 623"/>
                  <a:gd name="T91" fmla="*/ 602 h 660"/>
                  <a:gd name="T92" fmla="*/ 311 w 623"/>
                  <a:gd name="T93" fmla="*/ 545 h 660"/>
                  <a:gd name="T94" fmla="*/ 580 w 623"/>
                  <a:gd name="T95" fmla="*/ 156 h 660"/>
                  <a:gd name="T96" fmla="*/ 550 w 623"/>
                  <a:gd name="T97" fmla="*/ 183 h 660"/>
                  <a:gd name="T98" fmla="*/ 523 w 623"/>
                  <a:gd name="T99" fmla="*/ 153 h 660"/>
                  <a:gd name="T100" fmla="*/ 529 w 623"/>
                  <a:gd name="T101" fmla="*/ 41 h 660"/>
                  <a:gd name="T102" fmla="*/ 593 w 623"/>
                  <a:gd name="T103" fmla="*/ 45 h 660"/>
                  <a:gd name="T104" fmla="*/ 580 w 623"/>
                  <a:gd name="T105" fmla="*/ 15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 h="660">
                    <a:moveTo>
                      <a:pt x="100" y="153"/>
                    </a:moveTo>
                    <a:cubicBezTo>
                      <a:pt x="101" y="169"/>
                      <a:pt x="89" y="182"/>
                      <a:pt x="73" y="183"/>
                    </a:cubicBezTo>
                    <a:cubicBezTo>
                      <a:pt x="57" y="184"/>
                      <a:pt x="44" y="172"/>
                      <a:pt x="43" y="156"/>
                    </a:cubicBezTo>
                    <a:cubicBezTo>
                      <a:pt x="30" y="45"/>
                      <a:pt x="30" y="45"/>
                      <a:pt x="30" y="45"/>
                    </a:cubicBezTo>
                    <a:cubicBezTo>
                      <a:pt x="29" y="12"/>
                      <a:pt x="91" y="0"/>
                      <a:pt x="94" y="41"/>
                    </a:cubicBezTo>
                    <a:cubicBezTo>
                      <a:pt x="100" y="153"/>
                      <a:pt x="100" y="153"/>
                      <a:pt x="100" y="153"/>
                    </a:cubicBezTo>
                    <a:close/>
                    <a:moveTo>
                      <a:pt x="76" y="502"/>
                    </a:moveTo>
                    <a:cubicBezTo>
                      <a:pt x="76" y="513"/>
                      <a:pt x="68" y="521"/>
                      <a:pt x="57" y="521"/>
                    </a:cubicBezTo>
                    <a:cubicBezTo>
                      <a:pt x="47" y="521"/>
                      <a:pt x="38" y="513"/>
                      <a:pt x="38" y="502"/>
                    </a:cubicBezTo>
                    <a:cubicBezTo>
                      <a:pt x="38" y="487"/>
                      <a:pt x="38" y="487"/>
                      <a:pt x="38" y="487"/>
                    </a:cubicBezTo>
                    <a:cubicBezTo>
                      <a:pt x="38" y="464"/>
                      <a:pt x="55" y="444"/>
                      <a:pt x="78" y="440"/>
                    </a:cubicBezTo>
                    <a:cubicBezTo>
                      <a:pt x="289" y="406"/>
                      <a:pt x="289" y="406"/>
                      <a:pt x="289" y="406"/>
                    </a:cubicBezTo>
                    <a:cubicBezTo>
                      <a:pt x="304" y="406"/>
                      <a:pt x="319" y="406"/>
                      <a:pt x="334" y="406"/>
                    </a:cubicBezTo>
                    <a:cubicBezTo>
                      <a:pt x="545" y="440"/>
                      <a:pt x="545" y="440"/>
                      <a:pt x="545" y="440"/>
                    </a:cubicBezTo>
                    <a:cubicBezTo>
                      <a:pt x="568" y="444"/>
                      <a:pt x="585" y="464"/>
                      <a:pt x="585" y="487"/>
                    </a:cubicBezTo>
                    <a:cubicBezTo>
                      <a:pt x="585" y="502"/>
                      <a:pt x="585" y="502"/>
                      <a:pt x="585" y="502"/>
                    </a:cubicBezTo>
                    <a:cubicBezTo>
                      <a:pt x="585" y="513"/>
                      <a:pt x="576" y="521"/>
                      <a:pt x="566" y="521"/>
                    </a:cubicBezTo>
                    <a:cubicBezTo>
                      <a:pt x="555" y="521"/>
                      <a:pt x="547" y="513"/>
                      <a:pt x="547" y="502"/>
                    </a:cubicBezTo>
                    <a:cubicBezTo>
                      <a:pt x="547" y="498"/>
                      <a:pt x="547" y="494"/>
                      <a:pt x="547" y="490"/>
                    </a:cubicBezTo>
                    <a:cubicBezTo>
                      <a:pt x="547" y="485"/>
                      <a:pt x="543" y="481"/>
                      <a:pt x="538" y="481"/>
                    </a:cubicBezTo>
                    <a:cubicBezTo>
                      <a:pt x="341" y="468"/>
                      <a:pt x="341" y="468"/>
                      <a:pt x="341" y="468"/>
                    </a:cubicBezTo>
                    <a:cubicBezTo>
                      <a:pt x="338" y="468"/>
                      <a:pt x="336" y="468"/>
                      <a:pt x="334" y="470"/>
                    </a:cubicBezTo>
                    <a:cubicBezTo>
                      <a:pt x="332" y="472"/>
                      <a:pt x="331" y="475"/>
                      <a:pt x="331" y="477"/>
                    </a:cubicBezTo>
                    <a:cubicBezTo>
                      <a:pt x="331" y="502"/>
                      <a:pt x="331" y="502"/>
                      <a:pt x="331" y="502"/>
                    </a:cubicBezTo>
                    <a:cubicBezTo>
                      <a:pt x="331" y="513"/>
                      <a:pt x="322" y="521"/>
                      <a:pt x="311" y="521"/>
                    </a:cubicBezTo>
                    <a:cubicBezTo>
                      <a:pt x="301" y="521"/>
                      <a:pt x="292" y="513"/>
                      <a:pt x="292" y="502"/>
                    </a:cubicBezTo>
                    <a:cubicBezTo>
                      <a:pt x="292" y="477"/>
                      <a:pt x="292" y="477"/>
                      <a:pt x="292" y="477"/>
                    </a:cubicBezTo>
                    <a:cubicBezTo>
                      <a:pt x="292" y="475"/>
                      <a:pt x="291" y="472"/>
                      <a:pt x="289" y="470"/>
                    </a:cubicBezTo>
                    <a:cubicBezTo>
                      <a:pt x="287" y="468"/>
                      <a:pt x="285" y="468"/>
                      <a:pt x="282" y="468"/>
                    </a:cubicBezTo>
                    <a:cubicBezTo>
                      <a:pt x="85" y="481"/>
                      <a:pt x="85" y="481"/>
                      <a:pt x="85" y="481"/>
                    </a:cubicBezTo>
                    <a:cubicBezTo>
                      <a:pt x="80" y="481"/>
                      <a:pt x="76" y="485"/>
                      <a:pt x="76" y="490"/>
                    </a:cubicBezTo>
                    <a:cubicBezTo>
                      <a:pt x="76" y="502"/>
                      <a:pt x="76" y="502"/>
                      <a:pt x="76" y="502"/>
                    </a:cubicBezTo>
                    <a:close/>
                    <a:moveTo>
                      <a:pt x="566" y="545"/>
                    </a:moveTo>
                    <a:cubicBezTo>
                      <a:pt x="597" y="545"/>
                      <a:pt x="623" y="571"/>
                      <a:pt x="623" y="602"/>
                    </a:cubicBezTo>
                    <a:cubicBezTo>
                      <a:pt x="623" y="634"/>
                      <a:pt x="597" y="660"/>
                      <a:pt x="566" y="660"/>
                    </a:cubicBezTo>
                    <a:cubicBezTo>
                      <a:pt x="534" y="660"/>
                      <a:pt x="509" y="634"/>
                      <a:pt x="509" y="602"/>
                    </a:cubicBezTo>
                    <a:cubicBezTo>
                      <a:pt x="509" y="571"/>
                      <a:pt x="534" y="545"/>
                      <a:pt x="566" y="545"/>
                    </a:cubicBezTo>
                    <a:close/>
                    <a:moveTo>
                      <a:pt x="57" y="545"/>
                    </a:moveTo>
                    <a:cubicBezTo>
                      <a:pt x="89" y="545"/>
                      <a:pt x="114" y="571"/>
                      <a:pt x="114" y="602"/>
                    </a:cubicBezTo>
                    <a:cubicBezTo>
                      <a:pt x="114" y="634"/>
                      <a:pt x="89" y="660"/>
                      <a:pt x="57" y="660"/>
                    </a:cubicBezTo>
                    <a:cubicBezTo>
                      <a:pt x="26" y="660"/>
                      <a:pt x="0" y="634"/>
                      <a:pt x="0" y="602"/>
                    </a:cubicBezTo>
                    <a:cubicBezTo>
                      <a:pt x="0" y="571"/>
                      <a:pt x="26" y="545"/>
                      <a:pt x="57" y="545"/>
                    </a:cubicBezTo>
                    <a:close/>
                    <a:moveTo>
                      <a:pt x="311" y="545"/>
                    </a:moveTo>
                    <a:cubicBezTo>
                      <a:pt x="343" y="545"/>
                      <a:pt x="369" y="571"/>
                      <a:pt x="369" y="602"/>
                    </a:cubicBezTo>
                    <a:cubicBezTo>
                      <a:pt x="369" y="634"/>
                      <a:pt x="343" y="660"/>
                      <a:pt x="311" y="660"/>
                    </a:cubicBezTo>
                    <a:cubicBezTo>
                      <a:pt x="280" y="660"/>
                      <a:pt x="254" y="634"/>
                      <a:pt x="254" y="602"/>
                    </a:cubicBezTo>
                    <a:cubicBezTo>
                      <a:pt x="254" y="571"/>
                      <a:pt x="280" y="545"/>
                      <a:pt x="311" y="545"/>
                    </a:cubicBezTo>
                    <a:close/>
                    <a:moveTo>
                      <a:pt x="580" y="156"/>
                    </a:moveTo>
                    <a:cubicBezTo>
                      <a:pt x="579" y="172"/>
                      <a:pt x="566" y="184"/>
                      <a:pt x="550" y="183"/>
                    </a:cubicBezTo>
                    <a:cubicBezTo>
                      <a:pt x="534" y="182"/>
                      <a:pt x="522" y="169"/>
                      <a:pt x="523" y="153"/>
                    </a:cubicBezTo>
                    <a:cubicBezTo>
                      <a:pt x="529" y="41"/>
                      <a:pt x="529" y="41"/>
                      <a:pt x="529" y="41"/>
                    </a:cubicBezTo>
                    <a:cubicBezTo>
                      <a:pt x="532" y="0"/>
                      <a:pt x="594" y="12"/>
                      <a:pt x="593" y="45"/>
                    </a:cubicBezTo>
                    <a:cubicBezTo>
                      <a:pt x="580" y="156"/>
                      <a:pt x="580" y="156"/>
                      <a:pt x="58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grpSp>
      </p:grpSp>
      <p:grpSp>
        <p:nvGrpSpPr>
          <p:cNvPr id="16" name="组合 15"/>
          <p:cNvGrpSpPr/>
          <p:nvPr/>
        </p:nvGrpSpPr>
        <p:grpSpPr>
          <a:xfrm>
            <a:off x="6161485" y="3495676"/>
            <a:ext cx="2411015" cy="989462"/>
            <a:chOff x="8215313" y="4660900"/>
            <a:chExt cx="3214687" cy="1319283"/>
          </a:xfrm>
        </p:grpSpPr>
        <p:sp>
          <p:nvSpPr>
            <p:cNvPr id="17" name="矩形 16"/>
            <p:cNvSpPr/>
            <p:nvPr/>
          </p:nvSpPr>
          <p:spPr>
            <a:xfrm>
              <a:off x="8215313" y="5016500"/>
              <a:ext cx="3214687" cy="963683"/>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endParaRPr lang="zh-CN" altLang="en-US" sz="790">
                <a:solidFill>
                  <a:schemeClr val="bg2">
                    <a:lumMod val="50000"/>
                  </a:schemeClr>
                </a:solidFill>
                <a:latin typeface="+mj-ea"/>
              </a:endParaRPr>
            </a:p>
          </p:txBody>
        </p:sp>
        <p:sp>
          <p:nvSpPr>
            <p:cNvPr id="18" name="文本框 17"/>
            <p:cNvSpPr txBox="1"/>
            <p:nvPr/>
          </p:nvSpPr>
          <p:spPr>
            <a:xfrm>
              <a:off x="8215313" y="4660900"/>
              <a:ext cx="2322667" cy="430887"/>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dirty="0">
                  <a:solidFill>
                    <a:srgbClr val="21A3D0"/>
                  </a:solidFill>
                  <a:latin typeface="+mj-ea"/>
                  <a:ea typeface="+mj-ea"/>
                </a:rPr>
                <a:t>点击此处添加标题</a:t>
              </a:r>
              <a:endParaRPr lang="zh-CN" altLang="en-US" sz="1500" b="1" dirty="0">
                <a:solidFill>
                  <a:srgbClr val="21A3D0"/>
                </a:solidFill>
                <a:latin typeface="+mj-ea"/>
                <a:ea typeface="+mj-ea"/>
              </a:endParaRPr>
            </a:p>
          </p:txBody>
        </p:sp>
      </p:grpSp>
      <p:grpSp>
        <p:nvGrpSpPr>
          <p:cNvPr id="19" name="组合 18"/>
          <p:cNvGrpSpPr/>
          <p:nvPr/>
        </p:nvGrpSpPr>
        <p:grpSpPr>
          <a:xfrm>
            <a:off x="5629276" y="2559844"/>
            <a:ext cx="411956" cy="477441"/>
            <a:chOff x="7505700" y="3413125"/>
            <a:chExt cx="549275" cy="636588"/>
          </a:xfrm>
        </p:grpSpPr>
        <p:sp>
          <p:nvSpPr>
            <p:cNvPr id="20" name="六边形 19"/>
            <p:cNvSpPr/>
            <p:nvPr/>
          </p:nvSpPr>
          <p:spPr>
            <a:xfrm rot="16200000">
              <a:off x="7462044" y="3456781"/>
              <a:ext cx="636588" cy="549275"/>
            </a:xfrm>
            <a:prstGeom prst="hexagon">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grpSp>
          <p:nvGrpSpPr>
            <p:cNvPr id="21" name="组合 20"/>
            <p:cNvGrpSpPr/>
            <p:nvPr/>
          </p:nvGrpSpPr>
          <p:grpSpPr>
            <a:xfrm>
              <a:off x="7600567" y="3551168"/>
              <a:ext cx="359692" cy="361578"/>
              <a:chOff x="6469046" y="3702469"/>
              <a:chExt cx="697452" cy="701109"/>
            </a:xfrm>
            <a:solidFill>
              <a:schemeClr val="bg1"/>
            </a:solidFill>
          </p:grpSpPr>
          <p:sp>
            <p:nvSpPr>
              <p:cNvPr id="22" name="Freeform 5"/>
              <p:cNvSpPr>
                <a:spLocks noEditPoints="1"/>
              </p:cNvSpPr>
              <p:nvPr/>
            </p:nvSpPr>
            <p:spPr bwMode="auto">
              <a:xfrm>
                <a:off x="6469046" y="3702469"/>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sp>
            <p:nvSpPr>
              <p:cNvPr id="23" name="Freeform 6"/>
              <p:cNvSpPr>
                <a:spLocks noEditPoints="1"/>
              </p:cNvSpPr>
              <p:nvPr/>
            </p:nvSpPr>
            <p:spPr bwMode="auto">
              <a:xfrm>
                <a:off x="6595224" y="4032725"/>
                <a:ext cx="362075" cy="153973"/>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sp>
            <p:nvSpPr>
              <p:cNvPr id="24" name="Freeform 7"/>
              <p:cNvSpPr>
                <a:spLocks noEditPoints="1"/>
              </p:cNvSpPr>
              <p:nvPr/>
            </p:nvSpPr>
            <p:spPr bwMode="auto">
              <a:xfrm>
                <a:off x="6826001" y="4063081"/>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sp>
            <p:nvSpPr>
              <p:cNvPr id="25" name="Freeform 8"/>
              <p:cNvSpPr/>
              <p:nvPr/>
            </p:nvSpPr>
            <p:spPr bwMode="auto">
              <a:xfrm>
                <a:off x="6923651" y="4160731"/>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grpSp>
      </p:grpSp>
      <p:grpSp>
        <p:nvGrpSpPr>
          <p:cNvPr id="26" name="组合 25"/>
          <p:cNvGrpSpPr/>
          <p:nvPr/>
        </p:nvGrpSpPr>
        <p:grpSpPr>
          <a:xfrm>
            <a:off x="6161485" y="2376488"/>
            <a:ext cx="2411015" cy="988272"/>
            <a:chOff x="8215313" y="3168650"/>
            <a:chExt cx="3214687" cy="1317696"/>
          </a:xfrm>
        </p:grpSpPr>
        <p:sp>
          <p:nvSpPr>
            <p:cNvPr id="27" name="矩形 26"/>
            <p:cNvSpPr/>
            <p:nvPr/>
          </p:nvSpPr>
          <p:spPr>
            <a:xfrm>
              <a:off x="8215313" y="3522663"/>
              <a:ext cx="3214687" cy="963683"/>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endParaRPr lang="zh-CN" altLang="en-US" sz="790">
                <a:solidFill>
                  <a:schemeClr val="bg2">
                    <a:lumMod val="50000"/>
                  </a:schemeClr>
                </a:solidFill>
                <a:latin typeface="+mj-ea"/>
              </a:endParaRPr>
            </a:p>
          </p:txBody>
        </p:sp>
        <p:sp>
          <p:nvSpPr>
            <p:cNvPr id="28" name="文本框 27"/>
            <p:cNvSpPr txBox="1"/>
            <p:nvPr/>
          </p:nvSpPr>
          <p:spPr>
            <a:xfrm>
              <a:off x="8215313" y="3168650"/>
              <a:ext cx="2390875" cy="430887"/>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dirty="0">
                  <a:solidFill>
                    <a:srgbClr val="21A3D0"/>
                  </a:solidFill>
                  <a:latin typeface="+mj-ea"/>
                  <a:ea typeface="+mj-ea"/>
                </a:rPr>
                <a:t>点击此处添加标题</a:t>
              </a:r>
              <a:endParaRPr lang="zh-CN" altLang="en-US" sz="1500" b="1" dirty="0">
                <a:solidFill>
                  <a:srgbClr val="21A3D0"/>
                </a:solidFill>
                <a:latin typeface="+mj-ea"/>
                <a:ea typeface="+mj-ea"/>
              </a:endParaRPr>
            </a:p>
          </p:txBody>
        </p:sp>
      </p:grpSp>
      <p:grpSp>
        <p:nvGrpSpPr>
          <p:cNvPr id="29" name="组合 28"/>
          <p:cNvGrpSpPr/>
          <p:nvPr/>
        </p:nvGrpSpPr>
        <p:grpSpPr>
          <a:xfrm>
            <a:off x="5629276" y="1412081"/>
            <a:ext cx="411956" cy="477441"/>
            <a:chOff x="7505700" y="1882775"/>
            <a:chExt cx="549275" cy="636588"/>
          </a:xfrm>
        </p:grpSpPr>
        <p:sp>
          <p:nvSpPr>
            <p:cNvPr id="30" name="六边形 29"/>
            <p:cNvSpPr/>
            <p:nvPr/>
          </p:nvSpPr>
          <p:spPr>
            <a:xfrm rot="16200000">
              <a:off x="7462044" y="1926431"/>
              <a:ext cx="636588" cy="549275"/>
            </a:xfrm>
            <a:prstGeom prst="hexagon">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grpSp>
          <p:nvGrpSpPr>
            <p:cNvPr id="31" name="组合 30"/>
            <p:cNvGrpSpPr/>
            <p:nvPr/>
          </p:nvGrpSpPr>
          <p:grpSpPr>
            <a:xfrm>
              <a:off x="7611830" y="2019643"/>
              <a:ext cx="297260" cy="362332"/>
              <a:chOff x="3683997" y="856343"/>
              <a:chExt cx="576394" cy="702571"/>
            </a:xfrm>
            <a:solidFill>
              <a:schemeClr val="bg1"/>
            </a:solidFill>
          </p:grpSpPr>
          <p:sp>
            <p:nvSpPr>
              <p:cNvPr id="32"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sp>
            <p:nvSpPr>
              <p:cNvPr id="33"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015">
                  <a:latin typeface="Calibri" panose="020F0502020204030204" pitchFamily="34" charset="0"/>
                </a:endParaRPr>
              </a:p>
            </p:txBody>
          </p:sp>
        </p:grpSp>
      </p:grpSp>
      <p:grpSp>
        <p:nvGrpSpPr>
          <p:cNvPr id="34" name="组合 33"/>
          <p:cNvGrpSpPr/>
          <p:nvPr/>
        </p:nvGrpSpPr>
        <p:grpSpPr>
          <a:xfrm>
            <a:off x="6161485" y="1256110"/>
            <a:ext cx="2411015" cy="988271"/>
            <a:chOff x="8215313" y="1674813"/>
            <a:chExt cx="3214687" cy="1317695"/>
          </a:xfrm>
        </p:grpSpPr>
        <p:sp>
          <p:nvSpPr>
            <p:cNvPr id="35" name="矩形 34"/>
            <p:cNvSpPr/>
            <p:nvPr/>
          </p:nvSpPr>
          <p:spPr>
            <a:xfrm>
              <a:off x="8215313" y="2028825"/>
              <a:ext cx="3214687" cy="963683"/>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endParaRPr lang="zh-CN" altLang="en-US" sz="790">
                <a:solidFill>
                  <a:schemeClr val="bg2">
                    <a:lumMod val="50000"/>
                  </a:schemeClr>
                </a:solidFill>
                <a:latin typeface="+mj-ea"/>
              </a:endParaRPr>
            </a:p>
          </p:txBody>
        </p:sp>
        <p:sp>
          <p:nvSpPr>
            <p:cNvPr id="36" name="文本框 35"/>
            <p:cNvSpPr txBox="1"/>
            <p:nvPr/>
          </p:nvSpPr>
          <p:spPr>
            <a:xfrm>
              <a:off x="8215313" y="1674813"/>
              <a:ext cx="2390875" cy="430887"/>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dirty="0">
                  <a:solidFill>
                    <a:srgbClr val="21A3D0"/>
                  </a:solidFill>
                  <a:latin typeface="+mj-ea"/>
                  <a:ea typeface="+mj-ea"/>
                </a:rPr>
                <a:t>点击此处添加标题</a:t>
              </a:r>
              <a:endParaRPr lang="zh-CN" altLang="en-US" sz="1500" b="1" dirty="0">
                <a:solidFill>
                  <a:srgbClr val="21A3D0"/>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0-#ppt_w/2"/>
                                          </p:val>
                                        </p:tav>
                                        <p:tav tm="100000">
                                          <p:val>
                                            <p:strVal val="#ppt_x"/>
                                          </p:val>
                                        </p:tav>
                                      </p:tavLst>
                                    </p:anim>
                                    <p:anim calcmode="lin" valueType="num">
                                      <p:cBhvr additive="base">
                                        <p:cTn id="25" dur="750" fill="hold"/>
                                        <p:tgtEl>
                                          <p:spTgt spid="8"/>
                                        </p:tgtEl>
                                        <p:attrNameLst>
                                          <p:attrName>ppt_y</p:attrName>
                                        </p:attrNameLst>
                                      </p:cBhvr>
                                      <p:tavLst>
                                        <p:tav tm="0">
                                          <p:val>
                                            <p:strVal val="#ppt_y"/>
                                          </p:val>
                                        </p:tav>
                                        <p:tav tm="100000">
                                          <p:val>
                                            <p:strVal val="#ppt_y"/>
                                          </p:val>
                                        </p:tav>
                                      </p:tavLst>
                                    </p:anim>
                                  </p:childTnLst>
                                </p:cTn>
                              </p:par>
                              <p:par>
                                <p:cTn id="26" presetID="17" presetClass="entr" presetSubtype="10" fill="hold" grpId="0" nodeType="withEffect">
                                  <p:stCondLst>
                                    <p:cond delay="30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par>
                                <p:cTn id="30" presetID="26" presetClass="entr" presetSubtype="0" fill="hold" grpId="0" nodeType="withEffect">
                                  <p:stCondLst>
                                    <p:cond delay="600"/>
                                  </p:stCondLst>
                                  <p:iterate type="lt">
                                    <p:tmPct val="3896"/>
                                  </p:iterate>
                                  <p:childTnLst>
                                    <p:set>
                                      <p:cBhvr>
                                        <p:cTn id="31" dur="1" fill="hold">
                                          <p:stCondLst>
                                            <p:cond delay="0"/>
                                          </p:stCondLst>
                                        </p:cTn>
                                        <p:tgtEl>
                                          <p:spTgt spid="9"/>
                                        </p:tgtEl>
                                        <p:attrNameLst>
                                          <p:attrName>style.visibility</p:attrName>
                                        </p:attrNameLst>
                                      </p:cBhvr>
                                      <p:to>
                                        <p:strVal val="visible"/>
                                      </p:to>
                                    </p:set>
                                    <p:animEffect transition="in" filter="wipe(down)">
                                      <p:cBhvr>
                                        <p:cTn id="32" dur="145">
                                          <p:stCondLst>
                                            <p:cond delay="0"/>
                                          </p:stCondLst>
                                        </p:cTn>
                                        <p:tgtEl>
                                          <p:spTgt spid="9"/>
                                        </p:tgtEl>
                                      </p:cBhvr>
                                    </p:animEffect>
                                    <p:anim calcmode="lin" valueType="num">
                                      <p:cBhvr>
                                        <p:cTn id="33"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4"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5"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36"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37"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38" dur="7">
                                          <p:stCondLst>
                                            <p:cond delay="162"/>
                                          </p:stCondLst>
                                        </p:cTn>
                                        <p:tgtEl>
                                          <p:spTgt spid="9"/>
                                        </p:tgtEl>
                                      </p:cBhvr>
                                      <p:to x="100000" y="60000"/>
                                    </p:animScale>
                                    <p:animScale>
                                      <p:cBhvr>
                                        <p:cTn id="39" dur="41" decel="50000">
                                          <p:stCondLst>
                                            <p:cond delay="169"/>
                                          </p:stCondLst>
                                        </p:cTn>
                                        <p:tgtEl>
                                          <p:spTgt spid="9"/>
                                        </p:tgtEl>
                                      </p:cBhvr>
                                      <p:to x="100000" y="100000"/>
                                    </p:animScale>
                                    <p:animScale>
                                      <p:cBhvr>
                                        <p:cTn id="40" dur="7">
                                          <p:stCondLst>
                                            <p:cond delay="328"/>
                                          </p:stCondLst>
                                        </p:cTn>
                                        <p:tgtEl>
                                          <p:spTgt spid="9"/>
                                        </p:tgtEl>
                                      </p:cBhvr>
                                      <p:to x="100000" y="80000"/>
                                    </p:animScale>
                                    <p:animScale>
                                      <p:cBhvr>
                                        <p:cTn id="41" dur="41" decel="50000">
                                          <p:stCondLst>
                                            <p:cond delay="335"/>
                                          </p:stCondLst>
                                        </p:cTn>
                                        <p:tgtEl>
                                          <p:spTgt spid="9"/>
                                        </p:tgtEl>
                                      </p:cBhvr>
                                      <p:to x="100000" y="100000"/>
                                    </p:animScale>
                                    <p:animScale>
                                      <p:cBhvr>
                                        <p:cTn id="42" dur="7">
                                          <p:stCondLst>
                                            <p:cond delay="410"/>
                                          </p:stCondLst>
                                        </p:cTn>
                                        <p:tgtEl>
                                          <p:spTgt spid="9"/>
                                        </p:tgtEl>
                                      </p:cBhvr>
                                      <p:to x="100000" y="90000"/>
                                    </p:animScale>
                                    <p:animScale>
                                      <p:cBhvr>
                                        <p:cTn id="43" dur="41" decel="50000">
                                          <p:stCondLst>
                                            <p:cond delay="417"/>
                                          </p:stCondLst>
                                        </p:cTn>
                                        <p:tgtEl>
                                          <p:spTgt spid="9"/>
                                        </p:tgtEl>
                                      </p:cBhvr>
                                      <p:to x="100000" y="100000"/>
                                    </p:animScale>
                                    <p:animScale>
                                      <p:cBhvr>
                                        <p:cTn id="44" dur="7">
                                          <p:stCondLst>
                                            <p:cond delay="452"/>
                                          </p:stCondLst>
                                        </p:cTn>
                                        <p:tgtEl>
                                          <p:spTgt spid="9"/>
                                        </p:tgtEl>
                                      </p:cBhvr>
                                      <p:to x="100000" y="95000"/>
                                    </p:animScale>
                                    <p:animScale>
                                      <p:cBhvr>
                                        <p:cTn id="45" dur="41" decel="50000">
                                          <p:stCondLst>
                                            <p:cond delay="459"/>
                                          </p:stCondLst>
                                        </p:cTn>
                                        <p:tgtEl>
                                          <p:spTgt spid="9"/>
                                        </p:tgtEl>
                                      </p:cBhvr>
                                      <p:to x="100000" y="100000"/>
                                    </p:animScale>
                                  </p:childTnLst>
                                </p:cTn>
                              </p:par>
                              <p:par>
                                <p:cTn id="46" presetID="31" presetClass="entr" presetSubtype="0" fill="hold" nodeType="withEffect">
                                  <p:stCondLst>
                                    <p:cond delay="900"/>
                                  </p:stCondLst>
                                  <p:childTnLst>
                                    <p:set>
                                      <p:cBhvr>
                                        <p:cTn id="47" dur="1" fill="hold">
                                          <p:stCondLst>
                                            <p:cond delay="0"/>
                                          </p:stCondLst>
                                        </p:cTn>
                                        <p:tgtEl>
                                          <p:spTgt spid="29"/>
                                        </p:tgtEl>
                                        <p:attrNameLst>
                                          <p:attrName>style.visibility</p:attrName>
                                        </p:attrNameLst>
                                      </p:cBhvr>
                                      <p:to>
                                        <p:strVal val="visible"/>
                                      </p:to>
                                    </p:set>
                                    <p:anim calcmode="lin" valueType="num">
                                      <p:cBhvr>
                                        <p:cTn id="48" dur="1000" fill="hold"/>
                                        <p:tgtEl>
                                          <p:spTgt spid="29"/>
                                        </p:tgtEl>
                                        <p:attrNameLst>
                                          <p:attrName>ppt_w</p:attrName>
                                        </p:attrNameLst>
                                      </p:cBhvr>
                                      <p:tavLst>
                                        <p:tav tm="0">
                                          <p:val>
                                            <p:fltVal val="0"/>
                                          </p:val>
                                        </p:tav>
                                        <p:tav tm="100000">
                                          <p:val>
                                            <p:strVal val="#ppt_w"/>
                                          </p:val>
                                        </p:tav>
                                      </p:tavLst>
                                    </p:anim>
                                    <p:anim calcmode="lin" valueType="num">
                                      <p:cBhvr>
                                        <p:cTn id="49" dur="1000" fill="hold"/>
                                        <p:tgtEl>
                                          <p:spTgt spid="29"/>
                                        </p:tgtEl>
                                        <p:attrNameLst>
                                          <p:attrName>ppt_h</p:attrName>
                                        </p:attrNameLst>
                                      </p:cBhvr>
                                      <p:tavLst>
                                        <p:tav tm="0">
                                          <p:val>
                                            <p:fltVal val="0"/>
                                          </p:val>
                                        </p:tav>
                                        <p:tav tm="100000">
                                          <p:val>
                                            <p:strVal val="#ppt_h"/>
                                          </p:val>
                                        </p:tav>
                                      </p:tavLst>
                                    </p:anim>
                                    <p:anim calcmode="lin" valueType="num">
                                      <p:cBhvr>
                                        <p:cTn id="50" dur="1000" fill="hold"/>
                                        <p:tgtEl>
                                          <p:spTgt spid="29"/>
                                        </p:tgtEl>
                                        <p:attrNameLst>
                                          <p:attrName>style.rotation</p:attrName>
                                        </p:attrNameLst>
                                      </p:cBhvr>
                                      <p:tavLst>
                                        <p:tav tm="0">
                                          <p:val>
                                            <p:fltVal val="90"/>
                                          </p:val>
                                        </p:tav>
                                        <p:tav tm="100000">
                                          <p:val>
                                            <p:fltVal val="0"/>
                                          </p:val>
                                        </p:tav>
                                      </p:tavLst>
                                    </p:anim>
                                    <p:animEffect transition="in" filter="fade">
                                      <p:cBhvr>
                                        <p:cTn id="51" dur="1000"/>
                                        <p:tgtEl>
                                          <p:spTgt spid="29"/>
                                        </p:tgtEl>
                                      </p:cBhvr>
                                    </p:animEffect>
                                  </p:childTnLst>
                                </p:cTn>
                              </p:par>
                              <p:par>
                                <p:cTn id="52" presetID="22" presetClass="entr" presetSubtype="1" fill="hold" nodeType="withEffect">
                                  <p:stCondLst>
                                    <p:cond delay="1400"/>
                                  </p:stCondLst>
                                  <p:childTnLst>
                                    <p:set>
                                      <p:cBhvr>
                                        <p:cTn id="53" dur="1" fill="hold">
                                          <p:stCondLst>
                                            <p:cond delay="0"/>
                                          </p:stCondLst>
                                        </p:cTn>
                                        <p:tgtEl>
                                          <p:spTgt spid="34"/>
                                        </p:tgtEl>
                                        <p:attrNameLst>
                                          <p:attrName>style.visibility</p:attrName>
                                        </p:attrNameLst>
                                      </p:cBhvr>
                                      <p:to>
                                        <p:strVal val="visible"/>
                                      </p:to>
                                    </p:set>
                                    <p:animEffect transition="in" filter="wipe(up)">
                                      <p:cBhvr>
                                        <p:cTn id="54" dur="500"/>
                                        <p:tgtEl>
                                          <p:spTgt spid="34"/>
                                        </p:tgtEl>
                                      </p:cBhvr>
                                    </p:animEffect>
                                  </p:childTnLst>
                                </p:cTn>
                              </p:par>
                              <p:par>
                                <p:cTn id="55" presetID="31" presetClass="entr" presetSubtype="0" fill="hold" nodeType="withEffect">
                                  <p:stCondLst>
                                    <p:cond delay="1700"/>
                                  </p:stCondLst>
                                  <p:childTnLst>
                                    <p:set>
                                      <p:cBhvr>
                                        <p:cTn id="56" dur="1" fill="hold">
                                          <p:stCondLst>
                                            <p:cond delay="0"/>
                                          </p:stCondLst>
                                        </p:cTn>
                                        <p:tgtEl>
                                          <p:spTgt spid="19"/>
                                        </p:tgtEl>
                                        <p:attrNameLst>
                                          <p:attrName>style.visibility</p:attrName>
                                        </p:attrNameLst>
                                      </p:cBhvr>
                                      <p:to>
                                        <p:strVal val="visible"/>
                                      </p:to>
                                    </p:set>
                                    <p:anim calcmode="lin" valueType="num">
                                      <p:cBhvr>
                                        <p:cTn id="57" dur="1000" fill="hold"/>
                                        <p:tgtEl>
                                          <p:spTgt spid="19"/>
                                        </p:tgtEl>
                                        <p:attrNameLst>
                                          <p:attrName>ppt_w</p:attrName>
                                        </p:attrNameLst>
                                      </p:cBhvr>
                                      <p:tavLst>
                                        <p:tav tm="0">
                                          <p:val>
                                            <p:fltVal val="0"/>
                                          </p:val>
                                        </p:tav>
                                        <p:tav tm="100000">
                                          <p:val>
                                            <p:strVal val="#ppt_w"/>
                                          </p:val>
                                        </p:tav>
                                      </p:tavLst>
                                    </p:anim>
                                    <p:anim calcmode="lin" valueType="num">
                                      <p:cBhvr>
                                        <p:cTn id="58" dur="1000" fill="hold"/>
                                        <p:tgtEl>
                                          <p:spTgt spid="19"/>
                                        </p:tgtEl>
                                        <p:attrNameLst>
                                          <p:attrName>ppt_h</p:attrName>
                                        </p:attrNameLst>
                                      </p:cBhvr>
                                      <p:tavLst>
                                        <p:tav tm="0">
                                          <p:val>
                                            <p:fltVal val="0"/>
                                          </p:val>
                                        </p:tav>
                                        <p:tav tm="100000">
                                          <p:val>
                                            <p:strVal val="#ppt_h"/>
                                          </p:val>
                                        </p:tav>
                                      </p:tavLst>
                                    </p:anim>
                                    <p:anim calcmode="lin" valueType="num">
                                      <p:cBhvr>
                                        <p:cTn id="59" dur="1000" fill="hold"/>
                                        <p:tgtEl>
                                          <p:spTgt spid="19"/>
                                        </p:tgtEl>
                                        <p:attrNameLst>
                                          <p:attrName>style.rotation</p:attrName>
                                        </p:attrNameLst>
                                      </p:cBhvr>
                                      <p:tavLst>
                                        <p:tav tm="0">
                                          <p:val>
                                            <p:fltVal val="90"/>
                                          </p:val>
                                        </p:tav>
                                        <p:tav tm="100000">
                                          <p:val>
                                            <p:fltVal val="0"/>
                                          </p:val>
                                        </p:tav>
                                      </p:tavLst>
                                    </p:anim>
                                    <p:animEffect transition="in" filter="fade">
                                      <p:cBhvr>
                                        <p:cTn id="60" dur="1000"/>
                                        <p:tgtEl>
                                          <p:spTgt spid="19"/>
                                        </p:tgtEl>
                                      </p:cBhvr>
                                    </p:animEffect>
                                  </p:childTnLst>
                                </p:cTn>
                              </p:par>
                              <p:par>
                                <p:cTn id="61" presetID="22" presetClass="entr" presetSubtype="1" fill="hold" nodeType="withEffect">
                                  <p:stCondLst>
                                    <p:cond delay="2100"/>
                                  </p:stCondLst>
                                  <p:childTnLst>
                                    <p:set>
                                      <p:cBhvr>
                                        <p:cTn id="62" dur="1" fill="hold">
                                          <p:stCondLst>
                                            <p:cond delay="0"/>
                                          </p:stCondLst>
                                        </p:cTn>
                                        <p:tgtEl>
                                          <p:spTgt spid="26"/>
                                        </p:tgtEl>
                                        <p:attrNameLst>
                                          <p:attrName>style.visibility</p:attrName>
                                        </p:attrNameLst>
                                      </p:cBhvr>
                                      <p:to>
                                        <p:strVal val="visible"/>
                                      </p:to>
                                    </p:set>
                                    <p:animEffect transition="in" filter="wipe(up)">
                                      <p:cBhvr>
                                        <p:cTn id="63" dur="500"/>
                                        <p:tgtEl>
                                          <p:spTgt spid="26"/>
                                        </p:tgtEl>
                                      </p:cBhvr>
                                    </p:animEffect>
                                  </p:childTnLst>
                                </p:cTn>
                              </p:par>
                              <p:par>
                                <p:cTn id="64" presetID="31" presetClass="entr" presetSubtype="0" fill="hold" nodeType="withEffect">
                                  <p:stCondLst>
                                    <p:cond delay="230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fltVal val="0"/>
                                          </p:val>
                                        </p:tav>
                                        <p:tav tm="100000">
                                          <p:val>
                                            <p:strVal val="#ppt_w"/>
                                          </p:val>
                                        </p:tav>
                                      </p:tavLst>
                                    </p:anim>
                                    <p:anim calcmode="lin" valueType="num">
                                      <p:cBhvr>
                                        <p:cTn id="67" dur="1000" fill="hold"/>
                                        <p:tgtEl>
                                          <p:spTgt spid="11"/>
                                        </p:tgtEl>
                                        <p:attrNameLst>
                                          <p:attrName>ppt_h</p:attrName>
                                        </p:attrNameLst>
                                      </p:cBhvr>
                                      <p:tavLst>
                                        <p:tav tm="0">
                                          <p:val>
                                            <p:fltVal val="0"/>
                                          </p:val>
                                        </p:tav>
                                        <p:tav tm="100000">
                                          <p:val>
                                            <p:strVal val="#ppt_h"/>
                                          </p:val>
                                        </p:tav>
                                      </p:tavLst>
                                    </p:anim>
                                    <p:anim calcmode="lin" valueType="num">
                                      <p:cBhvr>
                                        <p:cTn id="68" dur="1000" fill="hold"/>
                                        <p:tgtEl>
                                          <p:spTgt spid="11"/>
                                        </p:tgtEl>
                                        <p:attrNameLst>
                                          <p:attrName>style.rotation</p:attrName>
                                        </p:attrNameLst>
                                      </p:cBhvr>
                                      <p:tavLst>
                                        <p:tav tm="0">
                                          <p:val>
                                            <p:fltVal val="90"/>
                                          </p:val>
                                        </p:tav>
                                        <p:tav tm="100000">
                                          <p:val>
                                            <p:fltVal val="0"/>
                                          </p:val>
                                        </p:tav>
                                      </p:tavLst>
                                    </p:anim>
                                    <p:animEffect transition="in" filter="fade">
                                      <p:cBhvr>
                                        <p:cTn id="69" dur="1000"/>
                                        <p:tgtEl>
                                          <p:spTgt spid="11"/>
                                        </p:tgtEl>
                                      </p:cBhvr>
                                    </p:animEffect>
                                  </p:childTnLst>
                                </p:cTn>
                              </p:par>
                              <p:par>
                                <p:cTn id="70" presetID="22" presetClass="entr" presetSubtype="1" fill="hold" nodeType="withEffect">
                                  <p:stCondLst>
                                    <p:cond delay="2800"/>
                                  </p:stCondLst>
                                  <p:childTnLst>
                                    <p:set>
                                      <p:cBhvr>
                                        <p:cTn id="71" dur="1" fill="hold">
                                          <p:stCondLst>
                                            <p:cond delay="0"/>
                                          </p:stCondLst>
                                        </p:cTn>
                                        <p:tgtEl>
                                          <p:spTgt spid="16"/>
                                        </p:tgtEl>
                                        <p:attrNameLst>
                                          <p:attrName>style.visibility</p:attrName>
                                        </p:attrNameLst>
                                      </p:cBhvr>
                                      <p:to>
                                        <p:strVal val="visible"/>
                                      </p:to>
                                    </p:set>
                                    <p:animEffect transition="in" filter="wipe(up)">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3996596" y="2777843"/>
            <a:ext cx="1149617" cy="1149617"/>
            <a:chOff x="5184292" y="3158835"/>
            <a:chExt cx="1823416" cy="1823416"/>
          </a:xfrm>
        </p:grpSpPr>
        <p:grpSp>
          <p:nvGrpSpPr>
            <p:cNvPr id="9" name="组合 8"/>
            <p:cNvGrpSpPr/>
            <p:nvPr/>
          </p:nvGrpSpPr>
          <p:grpSpPr>
            <a:xfrm>
              <a:off x="5184292" y="3158835"/>
              <a:ext cx="1823416" cy="1823416"/>
              <a:chOff x="4489450" y="2618448"/>
              <a:chExt cx="2209800" cy="2209800"/>
            </a:xfrm>
          </p:grpSpPr>
          <p:sp>
            <p:nvSpPr>
              <p:cNvPr id="11" name="椭圆 10"/>
              <p:cNvSpPr/>
              <p:nvPr/>
            </p:nvSpPr>
            <p:spPr>
              <a:xfrm>
                <a:off x="4489450" y="2618448"/>
                <a:ext cx="2209800" cy="2209800"/>
              </a:xfrm>
              <a:prstGeom prst="ellipse">
                <a:avLst/>
              </a:prstGeom>
              <a:solidFill>
                <a:schemeClr val="bg2">
                  <a:lumMod val="75000"/>
                </a:schemeClr>
              </a:solidFill>
              <a:ln w="15875" cap="rnd" cmpd="sng" algn="ctr">
                <a:noFill/>
                <a:prstDash val="sysDot"/>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12" name="椭圆 11"/>
              <p:cNvSpPr/>
              <p:nvPr/>
            </p:nvSpPr>
            <p:spPr>
              <a:xfrm>
                <a:off x="4701442" y="2830442"/>
                <a:ext cx="1785819" cy="1785816"/>
              </a:xfrm>
              <a:prstGeom prst="ellipse">
                <a:avLst/>
              </a:prstGeom>
              <a:solidFill>
                <a:srgbClr val="21A3D0"/>
              </a:solidFill>
              <a:ln w="44450" cap="flat" cmpd="sng" algn="ctr">
                <a:solidFill>
                  <a:schemeClr val="bg1">
                    <a:lumMod val="95000"/>
                    <a:alpha val="81000"/>
                  </a:schemeClr>
                </a:solid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10" name="Freeform 61"/>
            <p:cNvSpPr>
              <a:spLocks noEditPoints="1"/>
            </p:cNvSpPr>
            <p:nvPr/>
          </p:nvSpPr>
          <p:spPr bwMode="auto">
            <a:xfrm>
              <a:off x="5934869" y="3909412"/>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68571" tIns="34286" rIns="68571" bIns="34286" numCol="1" anchor="t" anchorCtr="0" compatLnSpc="1"/>
            <a:lstStyle/>
            <a:p>
              <a:pPr defTabSz="685165">
                <a:defRPr/>
              </a:pPr>
              <a:endParaRPr lang="zh-CN" altLang="en-US" sz="2100" kern="0">
                <a:solidFill>
                  <a:schemeClr val="bg1"/>
                </a:solidFill>
                <a:latin typeface="Calibri" panose="020F0502020204030204"/>
              </a:endParaRPr>
            </a:p>
          </p:txBody>
        </p:sp>
      </p:grpSp>
      <p:grpSp>
        <p:nvGrpSpPr>
          <p:cNvPr id="13" name="组合 12"/>
          <p:cNvGrpSpPr/>
          <p:nvPr/>
        </p:nvGrpSpPr>
        <p:grpSpPr>
          <a:xfrm>
            <a:off x="4268349" y="1831501"/>
            <a:ext cx="607817" cy="875737"/>
            <a:chOff x="6062786" y="3264486"/>
            <a:chExt cx="367323" cy="529237"/>
          </a:xfrm>
          <a:solidFill>
            <a:srgbClr val="959596">
              <a:lumMod val="20000"/>
              <a:lumOff val="80000"/>
              <a:alpha val="13000"/>
            </a:srgbClr>
          </a:solidFill>
        </p:grpSpPr>
        <p:sp>
          <p:nvSpPr>
            <p:cNvPr id="14" name="矩形 13"/>
            <p:cNvSpPr/>
            <p:nvPr/>
          </p:nvSpPr>
          <p:spPr>
            <a:xfrm rot="16200000" flipH="1">
              <a:off x="6074595" y="3301445"/>
              <a:ext cx="341610" cy="267692"/>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15" name="直角三角形 14"/>
            <p:cNvSpPr/>
            <p:nvPr/>
          </p:nvSpPr>
          <p:spPr>
            <a:xfrm rot="2700000" flipH="1">
              <a:off x="6062786" y="3426400"/>
              <a:ext cx="367323" cy="367323"/>
            </a:xfrm>
            <a:prstGeom prst="rtTriangle">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grpSp>
        <p:nvGrpSpPr>
          <p:cNvPr id="16" name="组合 15"/>
          <p:cNvGrpSpPr/>
          <p:nvPr/>
        </p:nvGrpSpPr>
        <p:grpSpPr>
          <a:xfrm>
            <a:off x="2263027" y="1818180"/>
            <a:ext cx="2444640" cy="755842"/>
            <a:chOff x="3017764" y="1922113"/>
            <a:chExt cx="3259945" cy="1007921"/>
          </a:xfrm>
          <a:solidFill>
            <a:srgbClr val="21A3D0"/>
          </a:solidFill>
        </p:grpSpPr>
        <p:grpSp>
          <p:nvGrpSpPr>
            <p:cNvPr id="17" name="组合 16"/>
            <p:cNvGrpSpPr/>
            <p:nvPr/>
          </p:nvGrpSpPr>
          <p:grpSpPr>
            <a:xfrm flipH="1">
              <a:off x="3017764" y="1922113"/>
              <a:ext cx="3216813" cy="1007921"/>
              <a:chOff x="7693025" y="1647567"/>
              <a:chExt cx="2943232" cy="922201"/>
            </a:xfrm>
            <a:grpFill/>
          </p:grpSpPr>
          <p:sp>
            <p:nvSpPr>
              <p:cNvPr id="19" name="空心弧 18"/>
              <p:cNvSpPr/>
              <p:nvPr/>
            </p:nvSpPr>
            <p:spPr>
              <a:xfrm>
                <a:off x="7693025" y="1655368"/>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20" name="矩形 19"/>
              <p:cNvSpPr/>
              <p:nvPr/>
            </p:nvSpPr>
            <p:spPr>
              <a:xfrm>
                <a:off x="8140272" y="1647567"/>
                <a:ext cx="2495985" cy="252000"/>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21" name="矩形 20"/>
              <p:cNvSpPr/>
              <p:nvPr/>
            </p:nvSpPr>
            <p:spPr>
              <a:xfrm rot="5400000">
                <a:off x="7662747" y="2140082"/>
                <a:ext cx="312557" cy="252000"/>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18" name="直角三角形 17"/>
            <p:cNvSpPr/>
            <p:nvPr/>
          </p:nvSpPr>
          <p:spPr>
            <a:xfrm rot="2700000" flipH="1">
              <a:off x="5910386" y="2521845"/>
              <a:ext cx="367323" cy="367323"/>
            </a:xfrm>
            <a:prstGeom prst="rtTriangle">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22" name="矩形 21"/>
          <p:cNvSpPr/>
          <p:nvPr/>
        </p:nvSpPr>
        <p:spPr>
          <a:xfrm>
            <a:off x="1418410" y="2405648"/>
            <a:ext cx="1695859" cy="477054"/>
          </a:xfrm>
          <a:prstGeom prst="rect">
            <a:avLst/>
          </a:prstGeom>
        </p:spPr>
        <p:txBody>
          <a:bodyPr wrap="square">
            <a:spAutoFit/>
          </a:bodyPr>
          <a:lstStyle/>
          <a:p>
            <a:pPr>
              <a:lnSpc>
                <a:spcPts val="1485"/>
              </a:lnSpc>
            </a:pPr>
            <a:r>
              <a:rPr lang="zh-CN" altLang="en-US" sz="1050" dirty="0">
                <a:solidFill>
                  <a:schemeClr val="tx1">
                    <a:lumMod val="75000"/>
                    <a:lumOff val="25000"/>
                  </a:schemeClr>
                </a:solidFill>
                <a:latin typeface="微软雅黑" panose="020B0503020204020204" pitchFamily="34" charset="-122"/>
              </a:rPr>
              <a:t>您的内容打在这里，或者通过复制您的文本后粘贴</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028540" y="2405648"/>
            <a:ext cx="1695859" cy="477054"/>
          </a:xfrm>
          <a:prstGeom prst="rect">
            <a:avLst/>
          </a:prstGeom>
        </p:spPr>
        <p:txBody>
          <a:bodyPr wrap="square">
            <a:spAutoFit/>
          </a:bodyPr>
          <a:lstStyle/>
          <a:p>
            <a:pPr>
              <a:lnSpc>
                <a:spcPts val="1485"/>
              </a:lnSpc>
            </a:pPr>
            <a:r>
              <a:rPr lang="zh-CN" altLang="en-US" sz="1050" dirty="0">
                <a:solidFill>
                  <a:schemeClr val="tx1">
                    <a:lumMod val="75000"/>
                    <a:lumOff val="25000"/>
                  </a:schemeClr>
                </a:solidFill>
                <a:latin typeface="微软雅黑" panose="020B0503020204020204" pitchFamily="34" charset="-122"/>
              </a:rPr>
              <a:t>您的内容打在这里，或者通过复制您的文本后粘贴</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3339012" y="4010358"/>
            <a:ext cx="2475815" cy="611706"/>
          </a:xfrm>
          <a:prstGeom prst="rect">
            <a:avLst/>
          </a:prstGeom>
        </p:spPr>
        <p:txBody>
          <a:bodyPr wrap="square">
            <a:spAutoFit/>
          </a:bodyPr>
          <a:lstStyle/>
          <a:p>
            <a:pPr algn="ctr">
              <a:lnSpc>
                <a:spcPct val="150000"/>
              </a:lnSpc>
            </a:pPr>
            <a:r>
              <a:rPr lang="zh-CN" altLang="en-US" sz="1200" dirty="0">
                <a:solidFill>
                  <a:schemeClr val="tx1">
                    <a:lumMod val="75000"/>
                    <a:lumOff val="25000"/>
                  </a:schemeClr>
                </a:solidFill>
                <a:latin typeface="微软雅黑" panose="020B0503020204020204" pitchFamily="34" charset="-122"/>
              </a:rPr>
              <a:t>您的内容打在这里，或者通过复制您的文本后粘贴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838847" y="1500350"/>
            <a:ext cx="854985" cy="854985"/>
            <a:chOff x="4489450" y="2618448"/>
            <a:chExt cx="2209800" cy="2209800"/>
          </a:xfrm>
        </p:grpSpPr>
        <p:sp>
          <p:nvSpPr>
            <p:cNvPr id="26" name="椭圆 25"/>
            <p:cNvSpPr/>
            <p:nvPr/>
          </p:nvSpPr>
          <p:spPr>
            <a:xfrm>
              <a:off x="4489450" y="2618448"/>
              <a:ext cx="2209800" cy="2209800"/>
            </a:xfrm>
            <a:prstGeom prst="ellipse">
              <a:avLst/>
            </a:prstGeom>
            <a:solidFill>
              <a:schemeClr val="bg1">
                <a:lumMod val="75000"/>
              </a:schemeClr>
            </a:solidFill>
            <a:ln w="15875" cap="rnd" cmpd="sng" algn="ctr">
              <a:noFill/>
              <a:prstDash val="sysDot"/>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27" name="椭圆 26"/>
            <p:cNvSpPr/>
            <p:nvPr/>
          </p:nvSpPr>
          <p:spPr>
            <a:xfrm>
              <a:off x="4701442" y="2830441"/>
              <a:ext cx="1785818" cy="1785816"/>
            </a:xfrm>
            <a:prstGeom prst="ellipse">
              <a:avLst/>
            </a:prstGeom>
            <a:solidFill>
              <a:srgbClr val="21A3D0"/>
            </a:solidFill>
            <a:ln w="44450" cap="flat" cmpd="sng" algn="ctr">
              <a:solidFill>
                <a:schemeClr val="bg1">
                  <a:lumMod val="95000"/>
                  <a:alpha val="40000"/>
                </a:schemeClr>
              </a:solid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grpSp>
        <p:nvGrpSpPr>
          <p:cNvPr id="28" name="组合 27"/>
          <p:cNvGrpSpPr/>
          <p:nvPr/>
        </p:nvGrpSpPr>
        <p:grpSpPr>
          <a:xfrm>
            <a:off x="4464589" y="1839638"/>
            <a:ext cx="2447569" cy="749449"/>
            <a:chOff x="5910386" y="2682792"/>
            <a:chExt cx="3263850" cy="999396"/>
          </a:xfrm>
          <a:solidFill>
            <a:srgbClr val="21A3D0"/>
          </a:solidFill>
        </p:grpSpPr>
        <p:grpSp>
          <p:nvGrpSpPr>
            <p:cNvPr id="29" name="组合 28"/>
            <p:cNvGrpSpPr/>
            <p:nvPr/>
          </p:nvGrpSpPr>
          <p:grpSpPr>
            <a:xfrm>
              <a:off x="5957424" y="2682792"/>
              <a:ext cx="3216812" cy="999396"/>
              <a:chOff x="7693025" y="1655367"/>
              <a:chExt cx="2943231" cy="914401"/>
            </a:xfrm>
            <a:grpFill/>
          </p:grpSpPr>
          <p:sp>
            <p:nvSpPr>
              <p:cNvPr id="31" name="空心弧 30"/>
              <p:cNvSpPr/>
              <p:nvPr/>
            </p:nvSpPr>
            <p:spPr>
              <a:xfrm>
                <a:off x="7693025" y="1655368"/>
                <a:ext cx="914400" cy="914400"/>
              </a:xfrm>
              <a:prstGeom prst="blockArc">
                <a:avLst>
                  <a:gd name="adj1" fmla="val 10800000"/>
                  <a:gd name="adj2" fmla="val 16215187"/>
                  <a:gd name="adj3" fmla="val 27530"/>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32" name="矩形 31"/>
              <p:cNvSpPr/>
              <p:nvPr/>
            </p:nvSpPr>
            <p:spPr>
              <a:xfrm>
                <a:off x="8140272" y="1655367"/>
                <a:ext cx="2495984" cy="252000"/>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33" name="矩形 32"/>
              <p:cNvSpPr/>
              <p:nvPr/>
            </p:nvSpPr>
            <p:spPr>
              <a:xfrm rot="5400000">
                <a:off x="7662747" y="2140082"/>
                <a:ext cx="312557" cy="252000"/>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30" name="直角三角形 29"/>
            <p:cNvSpPr/>
            <p:nvPr/>
          </p:nvSpPr>
          <p:spPr>
            <a:xfrm rot="2700000" flipH="1">
              <a:off x="5910386" y="3274000"/>
              <a:ext cx="367323" cy="367323"/>
            </a:xfrm>
            <a:prstGeom prst="rtTriangle">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grpSp>
        <p:nvGrpSpPr>
          <p:cNvPr id="34" name="组合 33"/>
          <p:cNvGrpSpPr/>
          <p:nvPr/>
        </p:nvGrpSpPr>
        <p:grpSpPr>
          <a:xfrm>
            <a:off x="6448977" y="1500350"/>
            <a:ext cx="854985" cy="854985"/>
            <a:chOff x="4489450" y="2618448"/>
            <a:chExt cx="2209800" cy="2209800"/>
          </a:xfrm>
        </p:grpSpPr>
        <p:sp>
          <p:nvSpPr>
            <p:cNvPr id="35" name="椭圆 34"/>
            <p:cNvSpPr/>
            <p:nvPr/>
          </p:nvSpPr>
          <p:spPr>
            <a:xfrm>
              <a:off x="4489450" y="2618448"/>
              <a:ext cx="2209800" cy="2209800"/>
            </a:xfrm>
            <a:prstGeom prst="ellipse">
              <a:avLst/>
            </a:prstGeom>
            <a:solidFill>
              <a:schemeClr val="bg2">
                <a:lumMod val="90000"/>
              </a:schemeClr>
            </a:solidFill>
            <a:ln w="15875" cap="rnd" cmpd="sng" algn="ctr">
              <a:noFill/>
              <a:prstDash val="sysDot"/>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36" name="椭圆 35"/>
            <p:cNvSpPr/>
            <p:nvPr/>
          </p:nvSpPr>
          <p:spPr>
            <a:xfrm>
              <a:off x="4701442" y="2830441"/>
              <a:ext cx="1785818" cy="1785816"/>
            </a:xfrm>
            <a:prstGeom prst="ellipse">
              <a:avLst/>
            </a:prstGeom>
            <a:solidFill>
              <a:srgbClr val="21A3D0"/>
            </a:solidFill>
            <a:ln w="44450" cap="flat" cmpd="sng" algn="ctr">
              <a:solidFill>
                <a:schemeClr val="bg2">
                  <a:lumMod val="75000"/>
                </a:schemeClr>
              </a:solid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37" name="Freeform 84"/>
          <p:cNvSpPr>
            <a:spLocks noEditPoints="1"/>
          </p:cNvSpPr>
          <p:nvPr/>
        </p:nvSpPr>
        <p:spPr bwMode="auto">
          <a:xfrm>
            <a:off x="2148066" y="1807010"/>
            <a:ext cx="241666" cy="241666"/>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ysClr val="window" lastClr="FFFFFF"/>
          </a:solidFill>
          <a:ln>
            <a:noFill/>
          </a:ln>
        </p:spPr>
        <p:txBody>
          <a:bodyPr vert="horz" wrap="square" lIns="68571" tIns="34286" rIns="68571" bIns="34286" numCol="1" anchor="t" anchorCtr="0" compatLnSpc="1"/>
          <a:lstStyle/>
          <a:p>
            <a:pPr defTabSz="685165">
              <a:defRPr/>
            </a:pPr>
            <a:endParaRPr lang="zh-CN" altLang="en-US" sz="2100" kern="0">
              <a:solidFill>
                <a:schemeClr val="bg1"/>
              </a:solidFill>
              <a:latin typeface="Calibri" panose="020F0502020204030204"/>
            </a:endParaRPr>
          </a:p>
        </p:txBody>
      </p:sp>
      <p:sp>
        <p:nvSpPr>
          <p:cNvPr id="38" name="Freeform 96"/>
          <p:cNvSpPr>
            <a:spLocks noEditPoints="1"/>
          </p:cNvSpPr>
          <p:nvPr/>
        </p:nvSpPr>
        <p:spPr bwMode="auto">
          <a:xfrm>
            <a:off x="6775702" y="1807010"/>
            <a:ext cx="241666" cy="241666"/>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ysClr val="window" lastClr="FFFFFF"/>
          </a:solidFill>
          <a:ln>
            <a:noFill/>
          </a:ln>
        </p:spPr>
        <p:txBody>
          <a:bodyPr vert="horz" wrap="square" lIns="68571" tIns="34286" rIns="68571" bIns="34286" numCol="1" anchor="t" anchorCtr="0" compatLnSpc="1"/>
          <a:lstStyle/>
          <a:p>
            <a:pPr defTabSz="685165">
              <a:defRPr/>
            </a:pPr>
            <a:endParaRPr lang="zh-CN" altLang="en-US" sz="2100" kern="0">
              <a:solidFill>
                <a:schemeClr val="bg1"/>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childTnLst>
                                </p:cTn>
                              </p:par>
                              <p:par>
                                <p:cTn id="33" presetID="53" presetClass="entr" presetSubtype="16"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750"/>
                                        <p:tgtEl>
                                          <p:spTgt spid="22"/>
                                        </p:tgtEl>
                                      </p:cBhvr>
                                    </p:animEffect>
                                    <p:anim calcmode="lin" valueType="num">
                                      <p:cBhvr>
                                        <p:cTn id="47" dur="750" fill="hold"/>
                                        <p:tgtEl>
                                          <p:spTgt spid="22"/>
                                        </p:tgtEl>
                                        <p:attrNameLst>
                                          <p:attrName>ppt_x</p:attrName>
                                        </p:attrNameLst>
                                      </p:cBhvr>
                                      <p:tavLst>
                                        <p:tav tm="0">
                                          <p:val>
                                            <p:strVal val="#ppt_x"/>
                                          </p:val>
                                        </p:tav>
                                        <p:tav tm="100000">
                                          <p:val>
                                            <p:strVal val="#ppt_x"/>
                                          </p:val>
                                        </p:tav>
                                      </p:tavLst>
                                    </p:anim>
                                    <p:anim calcmode="lin" valueType="num">
                                      <p:cBhvr>
                                        <p:cTn id="48" dur="750" fill="hold"/>
                                        <p:tgtEl>
                                          <p:spTgt spid="22"/>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750"/>
                                        <p:tgtEl>
                                          <p:spTgt spid="16"/>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anim calcmode="lin" valueType="num">
                                      <p:cBhvr>
                                        <p:cTn id="55" dur="750" fill="hold"/>
                                        <p:tgtEl>
                                          <p:spTgt spid="23"/>
                                        </p:tgtEl>
                                        <p:attrNameLst>
                                          <p:attrName>ppt_x</p:attrName>
                                        </p:attrNameLst>
                                      </p:cBhvr>
                                      <p:tavLst>
                                        <p:tav tm="0">
                                          <p:val>
                                            <p:strVal val="#ppt_x"/>
                                          </p:val>
                                        </p:tav>
                                        <p:tav tm="100000">
                                          <p:val>
                                            <p:strVal val="#ppt_x"/>
                                          </p:val>
                                        </p:tav>
                                      </p:tavLst>
                                    </p:anim>
                                    <p:anim calcmode="lin" valueType="num">
                                      <p:cBhvr>
                                        <p:cTn id="56" dur="750" fill="hold"/>
                                        <p:tgtEl>
                                          <p:spTgt spid="23"/>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750"/>
                                        <p:tgtEl>
                                          <p:spTgt spid="28"/>
                                        </p:tgtEl>
                                      </p:cBhvr>
                                    </p:animEffect>
                                  </p:childTnLst>
                                </p:cTn>
                              </p:par>
                            </p:childTnLst>
                          </p:cTn>
                        </p:par>
                        <p:par>
                          <p:cTn id="60" fill="hold">
                            <p:stCondLst>
                              <p:cond delay="2000"/>
                            </p:stCondLst>
                            <p:childTnLst>
                              <p:par>
                                <p:cTn id="61" presetID="12" presetClass="entr" presetSubtype="1"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p:tgtEl>
                                          <p:spTgt spid="13"/>
                                        </p:tgtEl>
                                        <p:attrNameLst>
                                          <p:attrName>ppt_y</p:attrName>
                                        </p:attrNameLst>
                                      </p:cBhvr>
                                      <p:tavLst>
                                        <p:tav tm="0">
                                          <p:val>
                                            <p:strVal val="#ppt_y-#ppt_h*1.125000"/>
                                          </p:val>
                                        </p:tav>
                                        <p:tav tm="100000">
                                          <p:val>
                                            <p:strVal val="#ppt_y"/>
                                          </p:val>
                                        </p:tav>
                                      </p:tavLst>
                                    </p:anim>
                                    <p:animEffect transition="in" filter="wipe(down)">
                                      <p:cBhvr>
                                        <p:cTn id="64" dur="500"/>
                                        <p:tgtEl>
                                          <p:spTgt spid="13"/>
                                        </p:tgtEl>
                                      </p:cBhvr>
                                    </p:animEffect>
                                  </p:childTnLst>
                                </p:cTn>
                              </p:par>
                              <p:par>
                                <p:cTn id="65" presetID="37"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0"/>
                                        <p:tgtEl>
                                          <p:spTgt spid="8"/>
                                        </p:tgtEl>
                                      </p:cBhvr>
                                    </p:animEffect>
                                    <p:anim calcmode="lin" valueType="num">
                                      <p:cBhvr>
                                        <p:cTn id="68" dur="1000" fill="hold"/>
                                        <p:tgtEl>
                                          <p:spTgt spid="8"/>
                                        </p:tgtEl>
                                        <p:attrNameLst>
                                          <p:attrName>ppt_x</p:attrName>
                                        </p:attrNameLst>
                                      </p:cBhvr>
                                      <p:tavLst>
                                        <p:tav tm="0">
                                          <p:val>
                                            <p:strVal val="#ppt_x"/>
                                          </p:val>
                                        </p:tav>
                                        <p:tav tm="100000">
                                          <p:val>
                                            <p:strVal val="#ppt_x"/>
                                          </p:val>
                                        </p:tav>
                                      </p:tavLst>
                                    </p:anim>
                                    <p:anim calcmode="lin" valueType="num">
                                      <p:cBhvr>
                                        <p:cTn id="69" dur="900" decel="100000" fill="hold"/>
                                        <p:tgtEl>
                                          <p:spTgt spid="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71" fill="hold">
                            <p:stCondLst>
                              <p:cond delay="2500"/>
                            </p:stCondLst>
                            <p:childTnLst>
                              <p:par>
                                <p:cTn id="72" presetID="42" presetClass="entr" presetSubtype="0" fill="hold" grpId="0"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750"/>
                                        <p:tgtEl>
                                          <p:spTgt spid="24"/>
                                        </p:tgtEl>
                                      </p:cBhvr>
                                    </p:animEffect>
                                    <p:anim calcmode="lin" valueType="num">
                                      <p:cBhvr>
                                        <p:cTn id="75" dur="750" fill="hold"/>
                                        <p:tgtEl>
                                          <p:spTgt spid="24"/>
                                        </p:tgtEl>
                                        <p:attrNameLst>
                                          <p:attrName>ppt_x</p:attrName>
                                        </p:attrNameLst>
                                      </p:cBhvr>
                                      <p:tavLst>
                                        <p:tav tm="0">
                                          <p:val>
                                            <p:strVal val="#ppt_x"/>
                                          </p:val>
                                        </p:tav>
                                        <p:tav tm="100000">
                                          <p:val>
                                            <p:strVal val="#ppt_x"/>
                                          </p:val>
                                        </p:tav>
                                      </p:tavLst>
                                    </p:anim>
                                    <p:anim calcmode="lin" valueType="num">
                                      <p:cBhvr>
                                        <p:cTn id="76"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22" grpId="0"/>
      <p:bldP spid="23" grpId="0"/>
      <p:bldP spid="24" grpId="0"/>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Freeform 37"/>
          <p:cNvSpPr>
            <a:spLocks noEditPoints="1"/>
          </p:cNvSpPr>
          <p:nvPr/>
        </p:nvSpPr>
        <p:spPr bwMode="auto">
          <a:xfrm>
            <a:off x="4374708" y="2029199"/>
            <a:ext cx="465243" cy="386853"/>
          </a:xfrm>
          <a:custGeom>
            <a:avLst/>
            <a:gdLst>
              <a:gd name="T0" fmla="*/ 274 w 309"/>
              <a:gd name="T1" fmla="*/ 0 h 257"/>
              <a:gd name="T2" fmla="*/ 309 w 309"/>
              <a:gd name="T3" fmla="*/ 34 h 257"/>
              <a:gd name="T4" fmla="*/ 299 w 309"/>
              <a:gd name="T5" fmla="*/ 129 h 257"/>
              <a:gd name="T6" fmla="*/ 247 w 309"/>
              <a:gd name="T7" fmla="*/ 139 h 257"/>
              <a:gd name="T8" fmla="*/ 195 w 309"/>
              <a:gd name="T9" fmla="*/ 202 h 257"/>
              <a:gd name="T10" fmla="*/ 195 w 309"/>
              <a:gd name="T11" fmla="*/ 139 h 257"/>
              <a:gd name="T12" fmla="*/ 168 w 309"/>
              <a:gd name="T13" fmla="*/ 123 h 257"/>
              <a:gd name="T14" fmla="*/ 211 w 309"/>
              <a:gd name="T15" fmla="*/ 123 h 257"/>
              <a:gd name="T16" fmla="*/ 211 w 309"/>
              <a:gd name="T17" fmla="*/ 157 h 257"/>
              <a:gd name="T18" fmla="*/ 239 w 309"/>
              <a:gd name="T19" fmla="*/ 123 h 257"/>
              <a:gd name="T20" fmla="*/ 274 w 309"/>
              <a:gd name="T21" fmla="*/ 123 h 257"/>
              <a:gd name="T22" fmla="*/ 293 w 309"/>
              <a:gd name="T23" fmla="*/ 104 h 257"/>
              <a:gd name="T24" fmla="*/ 287 w 309"/>
              <a:gd name="T25" fmla="*/ 21 h 257"/>
              <a:gd name="T26" fmla="*/ 102 w 309"/>
              <a:gd name="T27" fmla="*/ 16 h 257"/>
              <a:gd name="T28" fmla="*/ 83 w 309"/>
              <a:gd name="T29" fmla="*/ 34 h 257"/>
              <a:gd name="T30" fmla="*/ 76 w 309"/>
              <a:gd name="T31" fmla="*/ 118 h 257"/>
              <a:gd name="T32" fmla="*/ 67 w 309"/>
              <a:gd name="T33" fmla="*/ 104 h 257"/>
              <a:gd name="T34" fmla="*/ 77 w 309"/>
              <a:gd name="T35" fmla="*/ 10 h 257"/>
              <a:gd name="T36" fmla="*/ 44 w 309"/>
              <a:gd name="T37" fmla="*/ 115 h 257"/>
              <a:gd name="T38" fmla="*/ 44 w 309"/>
              <a:gd name="T39" fmla="*/ 171 h 257"/>
              <a:gd name="T40" fmla="*/ 44 w 309"/>
              <a:gd name="T41" fmla="*/ 115 h 257"/>
              <a:gd name="T42" fmla="*/ 88 w 309"/>
              <a:gd name="T43" fmla="*/ 123 h 257"/>
              <a:gd name="T44" fmla="*/ 156 w 309"/>
              <a:gd name="T45" fmla="*/ 123 h 257"/>
              <a:gd name="T46" fmla="*/ 92 w 309"/>
              <a:gd name="T47" fmla="*/ 250 h 257"/>
              <a:gd name="T48" fmla="*/ 96 w 309"/>
              <a:gd name="T49" fmla="*/ 201 h 257"/>
              <a:gd name="T50" fmla="*/ 96 w 309"/>
              <a:gd name="T51" fmla="*/ 257 h 257"/>
              <a:gd name="T52" fmla="*/ 149 w 309"/>
              <a:gd name="T53" fmla="*/ 250 h 257"/>
              <a:gd name="T54" fmla="*/ 153 w 309"/>
              <a:gd name="T55" fmla="*/ 201 h 257"/>
              <a:gd name="T56" fmla="*/ 175 w 309"/>
              <a:gd name="T57" fmla="*/ 250 h 257"/>
              <a:gd name="T58" fmla="*/ 153 w 309"/>
              <a:gd name="T59" fmla="*/ 161 h 257"/>
              <a:gd name="T60" fmla="*/ 70 w 309"/>
              <a:gd name="T61" fmla="*/ 183 h 257"/>
              <a:gd name="T62" fmla="*/ 92 w 309"/>
              <a:gd name="T63" fmla="*/ 250 h 257"/>
              <a:gd name="T64" fmla="*/ 19 w 309"/>
              <a:gd name="T65" fmla="*/ 207 h 257"/>
              <a:gd name="T66" fmla="*/ 22 w 309"/>
              <a:gd name="T67" fmla="*/ 248 h 257"/>
              <a:gd name="T68" fmla="*/ 58 w 309"/>
              <a:gd name="T69" fmla="*/ 252 h 257"/>
              <a:gd name="T70" fmla="*/ 59 w 309"/>
              <a:gd name="T71" fmla="*/ 175 h 257"/>
              <a:gd name="T72" fmla="*/ 0 w 309"/>
              <a:gd name="T73" fmla="*/ 193 h 257"/>
              <a:gd name="T74" fmla="*/ 19 w 309"/>
              <a:gd name="T75" fmla="*/ 24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9" name="Freeform 47"/>
          <p:cNvSpPr>
            <a:spLocks noChangeAspect="1" noEditPoints="1"/>
          </p:cNvSpPr>
          <p:nvPr/>
        </p:nvSpPr>
        <p:spPr bwMode="auto">
          <a:xfrm>
            <a:off x="5004887" y="2691545"/>
            <a:ext cx="479376" cy="388800"/>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0" name="Freeform 42"/>
          <p:cNvSpPr>
            <a:spLocks noChangeAspect="1" noEditPoints="1"/>
          </p:cNvSpPr>
          <p:nvPr/>
        </p:nvSpPr>
        <p:spPr bwMode="auto">
          <a:xfrm>
            <a:off x="3769843" y="2691545"/>
            <a:ext cx="303929" cy="388800"/>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11" name="组合 10"/>
          <p:cNvGrpSpPr>
            <a:grpSpLocks noChangeAspect="1"/>
          </p:cNvGrpSpPr>
          <p:nvPr/>
        </p:nvGrpSpPr>
        <p:grpSpPr>
          <a:xfrm>
            <a:off x="4344718" y="3303803"/>
            <a:ext cx="449680" cy="388800"/>
            <a:chOff x="5169548" y="3637977"/>
            <a:chExt cx="674520" cy="583200"/>
          </a:xfrm>
          <a:solidFill>
            <a:schemeClr val="tx1">
              <a:lumMod val="65000"/>
              <a:lumOff val="35000"/>
            </a:schemeClr>
          </a:solidFill>
        </p:grpSpPr>
        <p:sp>
          <p:nvSpPr>
            <p:cNvPr id="12" name="Freeform 52"/>
            <p:cNvSpPr>
              <a:spLocks noEditPoints="1"/>
            </p:cNvSpPr>
            <p:nvPr/>
          </p:nvSpPr>
          <p:spPr bwMode="auto">
            <a:xfrm>
              <a:off x="5284736" y="3885993"/>
              <a:ext cx="456598" cy="250091"/>
            </a:xfrm>
            <a:custGeom>
              <a:avLst/>
              <a:gdLst>
                <a:gd name="T0" fmla="*/ 148 w 186"/>
                <a:gd name="T1" fmla="*/ 81 h 102"/>
                <a:gd name="T2" fmla="*/ 92 w 186"/>
                <a:gd name="T3" fmla="*/ 88 h 102"/>
                <a:gd name="T4" fmla="*/ 92 w 186"/>
                <a:gd name="T5" fmla="*/ 64 h 102"/>
                <a:gd name="T6" fmla="*/ 148 w 186"/>
                <a:gd name="T7" fmla="*/ 71 h 102"/>
                <a:gd name="T8" fmla="*/ 92 w 186"/>
                <a:gd name="T9" fmla="*/ 64 h 102"/>
                <a:gd name="T10" fmla="*/ 186 w 186"/>
                <a:gd name="T11" fmla="*/ 44 h 102"/>
                <a:gd name="T12" fmla="*/ 92 w 186"/>
                <a:gd name="T13" fmla="*/ 51 h 102"/>
                <a:gd name="T14" fmla="*/ 92 w 186"/>
                <a:gd name="T15" fmla="*/ 25 h 102"/>
                <a:gd name="T16" fmla="*/ 186 w 186"/>
                <a:gd name="T17" fmla="*/ 32 h 102"/>
                <a:gd name="T18" fmla="*/ 92 w 186"/>
                <a:gd name="T19" fmla="*/ 25 h 102"/>
                <a:gd name="T20" fmla="*/ 186 w 186"/>
                <a:gd name="T21" fmla="*/ 6 h 102"/>
                <a:gd name="T22" fmla="*/ 92 w 186"/>
                <a:gd name="T23" fmla="*/ 13 h 102"/>
                <a:gd name="T24" fmla="*/ 28 w 186"/>
                <a:gd name="T25" fmla="*/ 3 h 102"/>
                <a:gd name="T26" fmla="*/ 26 w 186"/>
                <a:gd name="T27" fmla="*/ 4 h 102"/>
                <a:gd name="T28" fmla="*/ 25 w 186"/>
                <a:gd name="T29" fmla="*/ 4 h 102"/>
                <a:gd name="T30" fmla="*/ 24 w 186"/>
                <a:gd name="T31" fmla="*/ 5 h 102"/>
                <a:gd name="T32" fmla="*/ 24 w 186"/>
                <a:gd name="T33" fmla="*/ 5 h 102"/>
                <a:gd name="T34" fmla="*/ 23 w 186"/>
                <a:gd name="T35" fmla="*/ 6 h 102"/>
                <a:gd name="T36" fmla="*/ 23 w 186"/>
                <a:gd name="T37" fmla="*/ 6 h 102"/>
                <a:gd name="T38" fmla="*/ 22 w 186"/>
                <a:gd name="T39" fmla="*/ 6 h 102"/>
                <a:gd name="T40" fmla="*/ 21 w 186"/>
                <a:gd name="T41" fmla="*/ 7 h 102"/>
                <a:gd name="T42" fmla="*/ 21 w 186"/>
                <a:gd name="T43" fmla="*/ 7 h 102"/>
                <a:gd name="T44" fmla="*/ 20 w 186"/>
                <a:gd name="T45" fmla="*/ 8 h 102"/>
                <a:gd name="T46" fmla="*/ 20 w 186"/>
                <a:gd name="T47" fmla="*/ 8 h 102"/>
                <a:gd name="T48" fmla="*/ 19 w 186"/>
                <a:gd name="T49" fmla="*/ 8 h 102"/>
                <a:gd name="T50" fmla="*/ 19 w 186"/>
                <a:gd name="T51" fmla="*/ 9 h 102"/>
                <a:gd name="T52" fmla="*/ 18 w 186"/>
                <a:gd name="T53" fmla="*/ 9 h 102"/>
                <a:gd name="T54" fmla="*/ 18 w 186"/>
                <a:gd name="T55" fmla="*/ 10 h 102"/>
                <a:gd name="T56" fmla="*/ 18 w 186"/>
                <a:gd name="T57" fmla="*/ 10 h 102"/>
                <a:gd name="T58" fmla="*/ 8 w 186"/>
                <a:gd name="T59" fmla="*/ 28 h 102"/>
                <a:gd name="T60" fmla="*/ 2 w 186"/>
                <a:gd name="T61" fmla="*/ 61 h 102"/>
                <a:gd name="T62" fmla="*/ 40 w 186"/>
                <a:gd name="T63" fmla="*/ 1 h 102"/>
                <a:gd name="T64" fmla="*/ 16 w 186"/>
                <a:gd name="T65" fmla="*/ 30 h 102"/>
                <a:gd name="T66" fmla="*/ 42 w 186"/>
                <a:gd name="T67" fmla="*/ 16 h 102"/>
                <a:gd name="T68" fmla="*/ 45 w 186"/>
                <a:gd name="T69" fmla="*/ 30 h 102"/>
                <a:gd name="T70" fmla="*/ 49 w 186"/>
                <a:gd name="T71" fmla="*/ 30 h 102"/>
                <a:gd name="T72" fmla="*/ 64 w 186"/>
                <a:gd name="T73" fmla="*/ 33 h 102"/>
                <a:gd name="T74" fmla="*/ 15 w 186"/>
                <a:gd name="T75" fmla="*/ 33 h 102"/>
                <a:gd name="T76" fmla="*/ 16 w 186"/>
                <a:gd name="T77" fmla="*/ 30 h 102"/>
                <a:gd name="T78" fmla="*/ 53 w 186"/>
                <a:gd name="T79" fmla="*/ 38 h 102"/>
                <a:gd name="T80" fmla="*/ 46 w 186"/>
                <a:gd name="T81" fmla="*/ 38 h 102"/>
                <a:gd name="T82" fmla="*/ 29 w 186"/>
                <a:gd name="T83" fmla="*/ 35 h 102"/>
                <a:gd name="T84" fmla="*/ 29 w 186"/>
                <a:gd name="T85" fmla="*/ 42 h 102"/>
                <a:gd name="T86" fmla="*/ 29 w 186"/>
                <a:gd name="T87" fmla="*/ 35 h 102"/>
                <a:gd name="T88" fmla="*/ 0 w 186"/>
                <a:gd name="T89" fmla="*/ 102 h 102"/>
                <a:gd name="T90" fmla="*/ 28 w 186"/>
                <a:gd name="T91" fmla="*/ 96 h 102"/>
                <a:gd name="T92" fmla="*/ 79 w 186"/>
                <a:gd name="T9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02">
                  <a:moveTo>
                    <a:pt x="92" y="81"/>
                  </a:moveTo>
                  <a:cubicBezTo>
                    <a:pt x="148" y="81"/>
                    <a:pt x="148" y="81"/>
                    <a:pt x="148" y="81"/>
                  </a:cubicBezTo>
                  <a:cubicBezTo>
                    <a:pt x="148" y="88"/>
                    <a:pt x="148" y="88"/>
                    <a:pt x="148" y="88"/>
                  </a:cubicBezTo>
                  <a:cubicBezTo>
                    <a:pt x="92" y="88"/>
                    <a:pt x="92" y="88"/>
                    <a:pt x="92" y="88"/>
                  </a:cubicBezTo>
                  <a:cubicBezTo>
                    <a:pt x="92" y="81"/>
                    <a:pt x="92" y="81"/>
                    <a:pt x="92" y="81"/>
                  </a:cubicBezTo>
                  <a:close/>
                  <a:moveTo>
                    <a:pt x="92" y="64"/>
                  </a:moveTo>
                  <a:cubicBezTo>
                    <a:pt x="148" y="64"/>
                    <a:pt x="148" y="64"/>
                    <a:pt x="148" y="64"/>
                  </a:cubicBezTo>
                  <a:cubicBezTo>
                    <a:pt x="148" y="71"/>
                    <a:pt x="148" y="71"/>
                    <a:pt x="148" y="71"/>
                  </a:cubicBezTo>
                  <a:cubicBezTo>
                    <a:pt x="92" y="71"/>
                    <a:pt x="92" y="71"/>
                    <a:pt x="92" y="71"/>
                  </a:cubicBezTo>
                  <a:cubicBezTo>
                    <a:pt x="92" y="64"/>
                    <a:pt x="92" y="64"/>
                    <a:pt x="92" y="64"/>
                  </a:cubicBezTo>
                  <a:close/>
                  <a:moveTo>
                    <a:pt x="92" y="44"/>
                  </a:moveTo>
                  <a:cubicBezTo>
                    <a:pt x="186" y="44"/>
                    <a:pt x="186" y="44"/>
                    <a:pt x="186" y="44"/>
                  </a:cubicBezTo>
                  <a:cubicBezTo>
                    <a:pt x="186" y="51"/>
                    <a:pt x="186" y="51"/>
                    <a:pt x="186" y="51"/>
                  </a:cubicBezTo>
                  <a:cubicBezTo>
                    <a:pt x="92" y="51"/>
                    <a:pt x="92" y="51"/>
                    <a:pt x="92" y="51"/>
                  </a:cubicBezTo>
                  <a:cubicBezTo>
                    <a:pt x="92" y="44"/>
                    <a:pt x="92" y="44"/>
                    <a:pt x="92" y="44"/>
                  </a:cubicBezTo>
                  <a:close/>
                  <a:moveTo>
                    <a:pt x="92" y="25"/>
                  </a:moveTo>
                  <a:cubicBezTo>
                    <a:pt x="186" y="25"/>
                    <a:pt x="186" y="25"/>
                    <a:pt x="186" y="25"/>
                  </a:cubicBezTo>
                  <a:cubicBezTo>
                    <a:pt x="186" y="32"/>
                    <a:pt x="186" y="32"/>
                    <a:pt x="186" y="32"/>
                  </a:cubicBezTo>
                  <a:cubicBezTo>
                    <a:pt x="92" y="32"/>
                    <a:pt x="92" y="32"/>
                    <a:pt x="92" y="32"/>
                  </a:cubicBezTo>
                  <a:cubicBezTo>
                    <a:pt x="92" y="25"/>
                    <a:pt x="92" y="25"/>
                    <a:pt x="92" y="25"/>
                  </a:cubicBezTo>
                  <a:close/>
                  <a:moveTo>
                    <a:pt x="92" y="6"/>
                  </a:moveTo>
                  <a:cubicBezTo>
                    <a:pt x="186" y="6"/>
                    <a:pt x="186" y="6"/>
                    <a:pt x="186" y="6"/>
                  </a:cubicBezTo>
                  <a:cubicBezTo>
                    <a:pt x="186" y="13"/>
                    <a:pt x="186" y="13"/>
                    <a:pt x="186" y="13"/>
                  </a:cubicBezTo>
                  <a:cubicBezTo>
                    <a:pt x="92" y="13"/>
                    <a:pt x="92" y="13"/>
                    <a:pt x="92" y="13"/>
                  </a:cubicBezTo>
                  <a:cubicBezTo>
                    <a:pt x="92" y="6"/>
                    <a:pt x="92" y="6"/>
                    <a:pt x="92" y="6"/>
                  </a:cubicBezTo>
                  <a:close/>
                  <a:moveTo>
                    <a:pt x="28" y="3"/>
                  </a:moveTo>
                  <a:cubicBezTo>
                    <a:pt x="28" y="3"/>
                    <a:pt x="28" y="3"/>
                    <a:pt x="28" y="3"/>
                  </a:cubicBezTo>
                  <a:cubicBezTo>
                    <a:pt x="27" y="4"/>
                    <a:pt x="26" y="4"/>
                    <a:pt x="26" y="4"/>
                  </a:cubicBezTo>
                  <a:cubicBezTo>
                    <a:pt x="26" y="4"/>
                    <a:pt x="26" y="4"/>
                    <a:pt x="26" y="4"/>
                  </a:cubicBezTo>
                  <a:cubicBezTo>
                    <a:pt x="26" y="4"/>
                    <a:pt x="25" y="4"/>
                    <a:pt x="25" y="4"/>
                  </a:cubicBezTo>
                  <a:cubicBezTo>
                    <a:pt x="25" y="5"/>
                    <a:pt x="25" y="5"/>
                    <a:pt x="25" y="5"/>
                  </a:cubicBezTo>
                  <a:cubicBezTo>
                    <a:pt x="25" y="5"/>
                    <a:pt x="24" y="5"/>
                    <a:pt x="24" y="5"/>
                  </a:cubicBezTo>
                  <a:cubicBezTo>
                    <a:pt x="24" y="5"/>
                    <a:pt x="24" y="5"/>
                    <a:pt x="24" y="5"/>
                  </a:cubicBezTo>
                  <a:cubicBezTo>
                    <a:pt x="24" y="5"/>
                    <a:pt x="24" y="5"/>
                    <a:pt x="24" y="5"/>
                  </a:cubicBezTo>
                  <a:cubicBezTo>
                    <a:pt x="23" y="5"/>
                    <a:pt x="23" y="5"/>
                    <a:pt x="23" y="5"/>
                  </a:cubicBezTo>
                  <a:cubicBezTo>
                    <a:pt x="23" y="6"/>
                    <a:pt x="23" y="6"/>
                    <a:pt x="23" y="6"/>
                  </a:cubicBezTo>
                  <a:cubicBezTo>
                    <a:pt x="23" y="6"/>
                    <a:pt x="23" y="6"/>
                    <a:pt x="23" y="6"/>
                  </a:cubicBezTo>
                  <a:cubicBezTo>
                    <a:pt x="23" y="6"/>
                    <a:pt x="23" y="6"/>
                    <a:pt x="23" y="6"/>
                  </a:cubicBezTo>
                  <a:cubicBezTo>
                    <a:pt x="22" y="6"/>
                    <a:pt x="22" y="6"/>
                    <a:pt x="22" y="6"/>
                  </a:cubicBezTo>
                  <a:cubicBezTo>
                    <a:pt x="22" y="6"/>
                    <a:pt x="22" y="6"/>
                    <a:pt x="22" y="6"/>
                  </a:cubicBezTo>
                  <a:cubicBezTo>
                    <a:pt x="22" y="7"/>
                    <a:pt x="22" y="7"/>
                    <a:pt x="22" y="7"/>
                  </a:cubicBezTo>
                  <a:cubicBezTo>
                    <a:pt x="22" y="7"/>
                    <a:pt x="22" y="7"/>
                    <a:pt x="21" y="7"/>
                  </a:cubicBezTo>
                  <a:cubicBezTo>
                    <a:pt x="21" y="7"/>
                    <a:pt x="21" y="7"/>
                    <a:pt x="21" y="7"/>
                  </a:cubicBezTo>
                  <a:cubicBezTo>
                    <a:pt x="21" y="7"/>
                    <a:pt x="21" y="7"/>
                    <a:pt x="21" y="7"/>
                  </a:cubicBezTo>
                  <a:cubicBezTo>
                    <a:pt x="21" y="7"/>
                    <a:pt x="21" y="7"/>
                    <a:pt x="21" y="7"/>
                  </a:cubicBezTo>
                  <a:cubicBezTo>
                    <a:pt x="21" y="7"/>
                    <a:pt x="21" y="7"/>
                    <a:pt x="20" y="8"/>
                  </a:cubicBezTo>
                  <a:cubicBezTo>
                    <a:pt x="20" y="8"/>
                    <a:pt x="20" y="8"/>
                    <a:pt x="20" y="8"/>
                  </a:cubicBezTo>
                  <a:cubicBezTo>
                    <a:pt x="20" y="8"/>
                    <a:pt x="20" y="8"/>
                    <a:pt x="20" y="8"/>
                  </a:cubicBezTo>
                  <a:cubicBezTo>
                    <a:pt x="20" y="8"/>
                    <a:pt x="20" y="8"/>
                    <a:pt x="20" y="8"/>
                  </a:cubicBezTo>
                  <a:cubicBezTo>
                    <a:pt x="20" y="8"/>
                    <a:pt x="20" y="8"/>
                    <a:pt x="19" y="8"/>
                  </a:cubicBezTo>
                  <a:cubicBezTo>
                    <a:pt x="19" y="8"/>
                    <a:pt x="19" y="8"/>
                    <a:pt x="19" y="8"/>
                  </a:cubicBezTo>
                  <a:cubicBezTo>
                    <a:pt x="19" y="9"/>
                    <a:pt x="19" y="9"/>
                    <a:pt x="19" y="9"/>
                  </a:cubicBezTo>
                  <a:cubicBezTo>
                    <a:pt x="19" y="9"/>
                    <a:pt x="19" y="9"/>
                    <a:pt x="19" y="9"/>
                  </a:cubicBezTo>
                  <a:cubicBezTo>
                    <a:pt x="19" y="9"/>
                    <a:pt x="19" y="9"/>
                    <a:pt x="18" y="9"/>
                  </a:cubicBezTo>
                  <a:cubicBezTo>
                    <a:pt x="18" y="9"/>
                    <a:pt x="18" y="9"/>
                    <a:pt x="18" y="9"/>
                  </a:cubicBezTo>
                  <a:cubicBezTo>
                    <a:pt x="18" y="9"/>
                    <a:pt x="18" y="10"/>
                    <a:pt x="18" y="10"/>
                  </a:cubicBezTo>
                  <a:cubicBezTo>
                    <a:pt x="18" y="10"/>
                    <a:pt x="18" y="10"/>
                    <a:pt x="18" y="10"/>
                  </a:cubicBezTo>
                  <a:cubicBezTo>
                    <a:pt x="18" y="10"/>
                    <a:pt x="18" y="10"/>
                    <a:pt x="18" y="10"/>
                  </a:cubicBezTo>
                  <a:cubicBezTo>
                    <a:pt x="18" y="10"/>
                    <a:pt x="18" y="10"/>
                    <a:pt x="18" y="10"/>
                  </a:cubicBezTo>
                  <a:cubicBezTo>
                    <a:pt x="13" y="15"/>
                    <a:pt x="9" y="21"/>
                    <a:pt x="8" y="28"/>
                  </a:cubicBezTo>
                  <a:cubicBezTo>
                    <a:pt x="8" y="28"/>
                    <a:pt x="8" y="28"/>
                    <a:pt x="8" y="28"/>
                  </a:cubicBezTo>
                  <a:cubicBezTo>
                    <a:pt x="6" y="38"/>
                    <a:pt x="17" y="55"/>
                    <a:pt x="2" y="61"/>
                  </a:cubicBezTo>
                  <a:cubicBezTo>
                    <a:pt x="75" y="61"/>
                    <a:pt x="75" y="61"/>
                    <a:pt x="75" y="61"/>
                  </a:cubicBezTo>
                  <a:cubicBezTo>
                    <a:pt x="82" y="40"/>
                    <a:pt x="74" y="0"/>
                    <a:pt x="40" y="1"/>
                  </a:cubicBezTo>
                  <a:cubicBezTo>
                    <a:pt x="36" y="1"/>
                    <a:pt x="31" y="2"/>
                    <a:pt x="28" y="3"/>
                  </a:cubicBezTo>
                  <a:close/>
                  <a:moveTo>
                    <a:pt x="16" y="30"/>
                  </a:moveTo>
                  <a:cubicBezTo>
                    <a:pt x="40" y="30"/>
                    <a:pt x="40" y="30"/>
                    <a:pt x="40" y="30"/>
                  </a:cubicBezTo>
                  <a:cubicBezTo>
                    <a:pt x="42" y="16"/>
                    <a:pt x="42" y="16"/>
                    <a:pt x="42" y="16"/>
                  </a:cubicBezTo>
                  <a:cubicBezTo>
                    <a:pt x="43" y="30"/>
                    <a:pt x="43" y="30"/>
                    <a:pt x="43" y="30"/>
                  </a:cubicBezTo>
                  <a:cubicBezTo>
                    <a:pt x="45" y="30"/>
                    <a:pt x="45" y="30"/>
                    <a:pt x="45" y="30"/>
                  </a:cubicBezTo>
                  <a:cubicBezTo>
                    <a:pt x="46" y="23"/>
                    <a:pt x="46" y="23"/>
                    <a:pt x="46" y="23"/>
                  </a:cubicBezTo>
                  <a:cubicBezTo>
                    <a:pt x="49" y="30"/>
                    <a:pt x="49" y="30"/>
                    <a:pt x="49" y="30"/>
                  </a:cubicBezTo>
                  <a:cubicBezTo>
                    <a:pt x="64" y="30"/>
                    <a:pt x="64" y="30"/>
                    <a:pt x="64" y="30"/>
                  </a:cubicBezTo>
                  <a:cubicBezTo>
                    <a:pt x="64" y="31"/>
                    <a:pt x="64" y="32"/>
                    <a:pt x="64" y="33"/>
                  </a:cubicBezTo>
                  <a:cubicBezTo>
                    <a:pt x="64" y="47"/>
                    <a:pt x="53" y="58"/>
                    <a:pt x="40" y="58"/>
                  </a:cubicBezTo>
                  <a:cubicBezTo>
                    <a:pt x="26" y="58"/>
                    <a:pt x="15" y="47"/>
                    <a:pt x="15" y="33"/>
                  </a:cubicBezTo>
                  <a:cubicBezTo>
                    <a:pt x="15" y="31"/>
                    <a:pt x="15" y="29"/>
                    <a:pt x="16" y="27"/>
                  </a:cubicBezTo>
                  <a:cubicBezTo>
                    <a:pt x="16" y="29"/>
                    <a:pt x="16" y="30"/>
                    <a:pt x="16" y="30"/>
                  </a:cubicBezTo>
                  <a:close/>
                  <a:moveTo>
                    <a:pt x="49" y="35"/>
                  </a:moveTo>
                  <a:cubicBezTo>
                    <a:pt x="51" y="35"/>
                    <a:pt x="53" y="37"/>
                    <a:pt x="53" y="38"/>
                  </a:cubicBezTo>
                  <a:cubicBezTo>
                    <a:pt x="53" y="40"/>
                    <a:pt x="51" y="42"/>
                    <a:pt x="49" y="42"/>
                  </a:cubicBezTo>
                  <a:cubicBezTo>
                    <a:pt x="47" y="42"/>
                    <a:pt x="46" y="40"/>
                    <a:pt x="46" y="38"/>
                  </a:cubicBezTo>
                  <a:cubicBezTo>
                    <a:pt x="46" y="37"/>
                    <a:pt x="47" y="35"/>
                    <a:pt x="49" y="35"/>
                  </a:cubicBezTo>
                  <a:close/>
                  <a:moveTo>
                    <a:pt x="29" y="35"/>
                  </a:moveTo>
                  <a:cubicBezTo>
                    <a:pt x="31" y="35"/>
                    <a:pt x="33" y="37"/>
                    <a:pt x="33" y="38"/>
                  </a:cubicBezTo>
                  <a:cubicBezTo>
                    <a:pt x="33" y="40"/>
                    <a:pt x="31" y="42"/>
                    <a:pt x="29" y="42"/>
                  </a:cubicBezTo>
                  <a:cubicBezTo>
                    <a:pt x="28" y="42"/>
                    <a:pt x="26" y="40"/>
                    <a:pt x="26" y="38"/>
                  </a:cubicBezTo>
                  <a:cubicBezTo>
                    <a:pt x="26" y="37"/>
                    <a:pt x="28" y="35"/>
                    <a:pt x="29" y="35"/>
                  </a:cubicBezTo>
                  <a:close/>
                  <a:moveTo>
                    <a:pt x="79" y="102"/>
                  </a:moveTo>
                  <a:cubicBezTo>
                    <a:pt x="0" y="102"/>
                    <a:pt x="0" y="102"/>
                    <a:pt x="0" y="102"/>
                  </a:cubicBezTo>
                  <a:cubicBezTo>
                    <a:pt x="1" y="83"/>
                    <a:pt x="12" y="68"/>
                    <a:pt x="28" y="63"/>
                  </a:cubicBezTo>
                  <a:cubicBezTo>
                    <a:pt x="28" y="96"/>
                    <a:pt x="28" y="96"/>
                    <a:pt x="28" y="96"/>
                  </a:cubicBezTo>
                  <a:cubicBezTo>
                    <a:pt x="51" y="63"/>
                    <a:pt x="51" y="63"/>
                    <a:pt x="51" y="63"/>
                  </a:cubicBezTo>
                  <a:cubicBezTo>
                    <a:pt x="67" y="68"/>
                    <a:pt x="78" y="83"/>
                    <a:pt x="79"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reeform 53"/>
            <p:cNvSpPr>
              <a:spLocks noEditPoints="1"/>
            </p:cNvSpPr>
            <p:nvPr/>
          </p:nvSpPr>
          <p:spPr bwMode="auto">
            <a:xfrm>
              <a:off x="5169548" y="3637977"/>
              <a:ext cx="674520" cy="583200"/>
            </a:xfrm>
            <a:custGeom>
              <a:avLst/>
              <a:gdLst>
                <a:gd name="T0" fmla="*/ 265 w 275"/>
                <a:gd name="T1" fmla="*/ 71 h 238"/>
                <a:gd name="T2" fmla="*/ 243 w 275"/>
                <a:gd name="T3" fmla="*/ 62 h 238"/>
                <a:gd name="T4" fmla="*/ 217 w 275"/>
                <a:gd name="T5" fmla="*/ 62 h 238"/>
                <a:gd name="T6" fmla="*/ 194 w 275"/>
                <a:gd name="T7" fmla="*/ 43 h 238"/>
                <a:gd name="T8" fmla="*/ 172 w 275"/>
                <a:gd name="T9" fmla="*/ 43 h 238"/>
                <a:gd name="T10" fmla="*/ 145 w 275"/>
                <a:gd name="T11" fmla="*/ 0 h 238"/>
                <a:gd name="T12" fmla="*/ 126 w 275"/>
                <a:gd name="T13" fmla="*/ 0 h 238"/>
                <a:gd name="T14" fmla="*/ 100 w 275"/>
                <a:gd name="T15" fmla="*/ 43 h 238"/>
                <a:gd name="T16" fmla="*/ 76 w 275"/>
                <a:gd name="T17" fmla="*/ 44 h 238"/>
                <a:gd name="T18" fmla="*/ 53 w 275"/>
                <a:gd name="T19" fmla="*/ 62 h 238"/>
                <a:gd name="T20" fmla="*/ 31 w 275"/>
                <a:gd name="T21" fmla="*/ 62 h 238"/>
                <a:gd name="T22" fmla="*/ 9 w 275"/>
                <a:gd name="T23" fmla="*/ 71 h 238"/>
                <a:gd name="T24" fmla="*/ 0 w 275"/>
                <a:gd name="T25" fmla="*/ 93 h 238"/>
                <a:gd name="T26" fmla="*/ 0 w 275"/>
                <a:gd name="T27" fmla="*/ 207 h 238"/>
                <a:gd name="T28" fmla="*/ 9 w 275"/>
                <a:gd name="T29" fmla="*/ 229 h 238"/>
                <a:gd name="T30" fmla="*/ 31 w 275"/>
                <a:gd name="T31" fmla="*/ 238 h 238"/>
                <a:gd name="T32" fmla="*/ 243 w 275"/>
                <a:gd name="T33" fmla="*/ 238 h 238"/>
                <a:gd name="T34" fmla="*/ 265 w 275"/>
                <a:gd name="T35" fmla="*/ 229 h 238"/>
                <a:gd name="T36" fmla="*/ 275 w 275"/>
                <a:gd name="T37" fmla="*/ 207 h 238"/>
                <a:gd name="T38" fmla="*/ 275 w 275"/>
                <a:gd name="T39" fmla="*/ 93 h 238"/>
                <a:gd name="T40" fmla="*/ 265 w 275"/>
                <a:gd name="T41" fmla="*/ 71 h 238"/>
                <a:gd name="T42" fmla="*/ 77 w 275"/>
                <a:gd name="T43" fmla="*/ 50 h 238"/>
                <a:gd name="T44" fmla="*/ 194 w 275"/>
                <a:gd name="T45" fmla="*/ 49 h 238"/>
                <a:gd name="T46" fmla="*/ 210 w 275"/>
                <a:gd name="T47" fmla="*/ 58 h 238"/>
                <a:gd name="T48" fmla="*/ 201 w 275"/>
                <a:gd name="T49" fmla="*/ 56 h 238"/>
                <a:gd name="T50" fmla="*/ 83 w 275"/>
                <a:gd name="T51" fmla="*/ 57 h 238"/>
                <a:gd name="T52" fmla="*/ 66 w 275"/>
                <a:gd name="T53" fmla="*/ 74 h 238"/>
                <a:gd name="T54" fmla="*/ 68 w 275"/>
                <a:gd name="T55" fmla="*/ 83 h 238"/>
                <a:gd name="T56" fmla="*/ 59 w 275"/>
                <a:gd name="T57" fmla="*/ 68 h 238"/>
                <a:gd name="T58" fmla="*/ 77 w 275"/>
                <a:gd name="T59" fmla="*/ 50 h 238"/>
                <a:gd name="T60" fmla="*/ 258 w 275"/>
                <a:gd name="T61" fmla="*/ 207 h 238"/>
                <a:gd name="T62" fmla="*/ 254 w 275"/>
                <a:gd name="T63" fmla="*/ 217 h 238"/>
                <a:gd name="T64" fmla="*/ 243 w 275"/>
                <a:gd name="T65" fmla="*/ 222 h 238"/>
                <a:gd name="T66" fmla="*/ 31 w 275"/>
                <a:gd name="T67" fmla="*/ 222 h 238"/>
                <a:gd name="T68" fmla="*/ 21 w 275"/>
                <a:gd name="T69" fmla="*/ 217 h 238"/>
                <a:gd name="T70" fmla="*/ 17 w 275"/>
                <a:gd name="T71" fmla="*/ 207 h 238"/>
                <a:gd name="T72" fmla="*/ 17 w 275"/>
                <a:gd name="T73" fmla="*/ 93 h 238"/>
                <a:gd name="T74" fmla="*/ 21 w 275"/>
                <a:gd name="T75" fmla="*/ 83 h 238"/>
                <a:gd name="T76" fmla="*/ 31 w 275"/>
                <a:gd name="T77" fmla="*/ 78 h 238"/>
                <a:gd name="T78" fmla="*/ 54 w 275"/>
                <a:gd name="T79" fmla="*/ 78 h 238"/>
                <a:gd name="T80" fmla="*/ 76 w 275"/>
                <a:gd name="T81" fmla="*/ 92 h 238"/>
                <a:gd name="T82" fmla="*/ 194 w 275"/>
                <a:gd name="T83" fmla="*/ 92 h 238"/>
                <a:gd name="T84" fmla="*/ 215 w 275"/>
                <a:gd name="T85" fmla="*/ 78 h 238"/>
                <a:gd name="T86" fmla="*/ 243 w 275"/>
                <a:gd name="T87" fmla="*/ 78 h 238"/>
                <a:gd name="T88" fmla="*/ 254 w 275"/>
                <a:gd name="T89" fmla="*/ 83 h 238"/>
                <a:gd name="T90" fmla="*/ 258 w 275"/>
                <a:gd name="T91" fmla="*/ 93 h 238"/>
                <a:gd name="T92" fmla="*/ 258 w 275"/>
                <a:gd name="T93" fmla="*/ 20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4" name="组合 13"/>
          <p:cNvGrpSpPr/>
          <p:nvPr/>
        </p:nvGrpSpPr>
        <p:grpSpPr>
          <a:xfrm>
            <a:off x="3006872" y="1311147"/>
            <a:ext cx="1525938" cy="1516360"/>
            <a:chOff x="3006872" y="1129208"/>
            <a:chExt cx="1525938" cy="1516360"/>
          </a:xfrm>
          <a:solidFill>
            <a:srgbClr val="21A3D0"/>
          </a:solidFill>
        </p:grpSpPr>
        <p:sp>
          <p:nvSpPr>
            <p:cNvPr id="15" name="圆角矩形 26"/>
            <p:cNvSpPr/>
            <p:nvPr/>
          </p:nvSpPr>
          <p:spPr>
            <a:xfrm>
              <a:off x="3006872"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58"/>
            <p:cNvSpPr txBox="1"/>
            <p:nvPr/>
          </p:nvSpPr>
          <p:spPr>
            <a:xfrm>
              <a:off x="3542656" y="1649338"/>
              <a:ext cx="561372" cy="584775"/>
            </a:xfrm>
            <a:prstGeom prst="rect">
              <a:avLst/>
            </a:prstGeom>
            <a:grpFill/>
          </p:spPr>
          <p:txBody>
            <a:bodyPr wrap="none" rtlCol="0">
              <a:spAutoFit/>
            </a:bodyPr>
            <a:lstStyle/>
            <a:p>
              <a:r>
                <a:rPr lang="en-US" altLang="zh-CN" sz="3200" dirty="0">
                  <a:solidFill>
                    <a:prstClr val="white"/>
                  </a:solidFill>
                  <a:latin typeface="Impact" panose="020B0806030902050204" pitchFamily="34" charset="0"/>
                </a:rPr>
                <a:t>01</a:t>
              </a:r>
              <a:endParaRPr lang="zh-CN" altLang="en-US" sz="3200" dirty="0">
                <a:solidFill>
                  <a:prstClr val="white"/>
                </a:solidFill>
                <a:latin typeface="Impact" panose="020B0806030902050204" pitchFamily="34" charset="0"/>
              </a:endParaRPr>
            </a:p>
          </p:txBody>
        </p:sp>
      </p:grpSp>
      <p:grpSp>
        <p:nvGrpSpPr>
          <p:cNvPr id="17" name="组合 16"/>
          <p:cNvGrpSpPr/>
          <p:nvPr/>
        </p:nvGrpSpPr>
        <p:grpSpPr>
          <a:xfrm>
            <a:off x="4607328" y="1311147"/>
            <a:ext cx="1525938" cy="1516360"/>
            <a:chOff x="4607328" y="1129208"/>
            <a:chExt cx="1525938" cy="1516360"/>
          </a:xfrm>
          <a:solidFill>
            <a:srgbClr val="21A3D0"/>
          </a:solidFill>
        </p:grpSpPr>
        <p:sp>
          <p:nvSpPr>
            <p:cNvPr id="18" name="圆角矩形 26"/>
            <p:cNvSpPr/>
            <p:nvPr/>
          </p:nvSpPr>
          <p:spPr>
            <a:xfrm flipH="1">
              <a:off x="4607328"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61"/>
            <p:cNvSpPr txBox="1"/>
            <p:nvPr/>
          </p:nvSpPr>
          <p:spPr>
            <a:xfrm>
              <a:off x="5089611" y="1649338"/>
              <a:ext cx="611065" cy="584775"/>
            </a:xfrm>
            <a:prstGeom prst="rect">
              <a:avLst/>
            </a:prstGeom>
            <a:grpFill/>
          </p:spPr>
          <p:txBody>
            <a:bodyPr wrap="none" rtlCol="0">
              <a:spAutoFit/>
            </a:bodyPr>
            <a:lstStyle/>
            <a:p>
              <a:r>
                <a:rPr lang="en-US" altLang="zh-CN" sz="3200" dirty="0">
                  <a:solidFill>
                    <a:prstClr val="white"/>
                  </a:solidFill>
                  <a:latin typeface="Impact" panose="020B0806030902050204" pitchFamily="34" charset="0"/>
                </a:rPr>
                <a:t>02</a:t>
              </a:r>
              <a:endParaRPr lang="zh-CN" altLang="en-US" sz="3200" dirty="0">
                <a:solidFill>
                  <a:prstClr val="white"/>
                </a:solidFill>
                <a:latin typeface="Impact" panose="020B0806030902050204" pitchFamily="34" charset="0"/>
              </a:endParaRPr>
            </a:p>
          </p:txBody>
        </p:sp>
      </p:grpSp>
      <p:grpSp>
        <p:nvGrpSpPr>
          <p:cNvPr id="20" name="组合 19"/>
          <p:cNvGrpSpPr/>
          <p:nvPr/>
        </p:nvGrpSpPr>
        <p:grpSpPr>
          <a:xfrm>
            <a:off x="4607329" y="2923265"/>
            <a:ext cx="1525938" cy="1516360"/>
            <a:chOff x="4607329" y="2741326"/>
            <a:chExt cx="1525938" cy="1516360"/>
          </a:xfrm>
          <a:solidFill>
            <a:srgbClr val="21A3D0"/>
          </a:solidFill>
        </p:grpSpPr>
        <p:sp>
          <p:nvSpPr>
            <p:cNvPr id="21" name="圆角矩形 26"/>
            <p:cNvSpPr/>
            <p:nvPr/>
          </p:nvSpPr>
          <p:spPr>
            <a:xfrm flipH="1" flipV="1">
              <a:off x="4607329" y="2741326"/>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64"/>
            <p:cNvSpPr txBox="1"/>
            <p:nvPr/>
          </p:nvSpPr>
          <p:spPr>
            <a:xfrm>
              <a:off x="5089611" y="3139103"/>
              <a:ext cx="622286" cy="584775"/>
            </a:xfrm>
            <a:prstGeom prst="rect">
              <a:avLst/>
            </a:prstGeom>
            <a:grpFill/>
          </p:spPr>
          <p:txBody>
            <a:bodyPr wrap="none" rtlCol="0">
              <a:spAutoFit/>
            </a:bodyPr>
            <a:lstStyle/>
            <a:p>
              <a:r>
                <a:rPr lang="en-US" altLang="zh-CN" sz="3200" dirty="0">
                  <a:solidFill>
                    <a:prstClr val="white"/>
                  </a:solidFill>
                  <a:latin typeface="Impact" panose="020B0806030902050204" pitchFamily="34" charset="0"/>
                </a:rPr>
                <a:t>03</a:t>
              </a:r>
              <a:endParaRPr lang="zh-CN" altLang="en-US" sz="3200" dirty="0">
                <a:solidFill>
                  <a:prstClr val="white"/>
                </a:solidFill>
                <a:latin typeface="Impact" panose="020B0806030902050204" pitchFamily="34" charset="0"/>
              </a:endParaRPr>
            </a:p>
          </p:txBody>
        </p:sp>
      </p:grpSp>
      <p:grpSp>
        <p:nvGrpSpPr>
          <p:cNvPr id="23" name="组合 22"/>
          <p:cNvGrpSpPr/>
          <p:nvPr/>
        </p:nvGrpSpPr>
        <p:grpSpPr>
          <a:xfrm>
            <a:off x="3006872" y="2927598"/>
            <a:ext cx="1525938" cy="1516360"/>
            <a:chOff x="3006872" y="2745660"/>
            <a:chExt cx="1525938" cy="1516360"/>
          </a:xfrm>
          <a:solidFill>
            <a:srgbClr val="21A3D0"/>
          </a:solidFill>
        </p:grpSpPr>
        <p:sp>
          <p:nvSpPr>
            <p:cNvPr id="24" name="圆角矩形 26"/>
            <p:cNvSpPr/>
            <p:nvPr/>
          </p:nvSpPr>
          <p:spPr>
            <a:xfrm flipV="1">
              <a:off x="3006872" y="2745660"/>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TextBox 67"/>
            <p:cNvSpPr txBox="1"/>
            <p:nvPr/>
          </p:nvSpPr>
          <p:spPr>
            <a:xfrm>
              <a:off x="3542656" y="3139103"/>
              <a:ext cx="609462" cy="584775"/>
            </a:xfrm>
            <a:prstGeom prst="rect">
              <a:avLst/>
            </a:prstGeom>
            <a:grpFill/>
          </p:spPr>
          <p:txBody>
            <a:bodyPr wrap="none" rtlCol="0">
              <a:spAutoFit/>
            </a:bodyPr>
            <a:lstStyle/>
            <a:p>
              <a:r>
                <a:rPr lang="en-US" altLang="zh-CN" sz="3200" dirty="0">
                  <a:solidFill>
                    <a:prstClr val="white"/>
                  </a:solidFill>
                  <a:latin typeface="Impact" panose="020B0806030902050204" pitchFamily="34" charset="0"/>
                </a:rPr>
                <a:t>04</a:t>
              </a:r>
              <a:endParaRPr lang="zh-CN" altLang="en-US" sz="3200" dirty="0">
                <a:solidFill>
                  <a:prstClr val="white"/>
                </a:solidFill>
                <a:latin typeface="Impact" panose="020B0806030902050204" pitchFamily="34" charset="0"/>
              </a:endParaRPr>
            </a:p>
          </p:txBody>
        </p:sp>
      </p:grpSp>
      <p:cxnSp>
        <p:nvCxnSpPr>
          <p:cNvPr id="26" name="直接连接符 25"/>
          <p:cNvCxnSpPr/>
          <p:nvPr/>
        </p:nvCxnSpPr>
        <p:spPr>
          <a:xfrm flipH="1">
            <a:off x="2577260" y="2222273"/>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矩形 1"/>
          <p:cNvSpPr>
            <a:spLocks noChangeArrowheads="1"/>
          </p:cNvSpPr>
          <p:nvPr/>
        </p:nvSpPr>
        <p:spPr bwMode="auto">
          <a:xfrm>
            <a:off x="683568" y="1901786"/>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生动</a:t>
            </a:r>
            <a:r>
              <a:rPr lang="zh-CN" altLang="en-US" sz="10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H="1">
            <a:off x="5868144" y="2222273"/>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矩形 1"/>
          <p:cNvSpPr>
            <a:spLocks noChangeArrowheads="1"/>
          </p:cNvSpPr>
          <p:nvPr/>
        </p:nvSpPr>
        <p:spPr bwMode="auto">
          <a:xfrm>
            <a:off x="6386246" y="1901786"/>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生动</a:t>
            </a:r>
            <a:r>
              <a:rPr lang="zh-CN" altLang="en-US" sz="10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flipH="1">
            <a:off x="5868144" y="3530212"/>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1"/>
          <p:cNvSpPr>
            <a:spLocks noChangeArrowheads="1"/>
          </p:cNvSpPr>
          <p:nvPr/>
        </p:nvSpPr>
        <p:spPr bwMode="auto">
          <a:xfrm>
            <a:off x="6386246" y="3209724"/>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生动</a:t>
            </a:r>
            <a:r>
              <a:rPr lang="zh-CN" altLang="en-US" sz="10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2577260" y="3530212"/>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矩形 1"/>
          <p:cNvSpPr>
            <a:spLocks noChangeArrowheads="1"/>
          </p:cNvSpPr>
          <p:nvPr/>
        </p:nvSpPr>
        <p:spPr bwMode="auto">
          <a:xfrm>
            <a:off x="683568" y="3209724"/>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生动</a:t>
            </a:r>
            <a:r>
              <a:rPr lang="zh-CN" altLang="en-US" sz="10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 presetClass="entr" presetSubtype="9" fill="hold" nodeType="afterEffect" p14:presetBounceEnd="62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62000">
                                          <p:cBhvr additive="base">
                                            <p:cTn id="25" dur="400" fill="hold"/>
                                            <p:tgtEl>
                                              <p:spTgt spid="14"/>
                                            </p:tgtEl>
                                            <p:attrNameLst>
                                              <p:attrName>ppt_x</p:attrName>
                                            </p:attrNameLst>
                                          </p:cBhvr>
                                          <p:tavLst>
                                            <p:tav tm="0">
                                              <p:val>
                                                <p:strVal val="0-#ppt_w/2"/>
                                              </p:val>
                                            </p:tav>
                                            <p:tav tm="100000">
                                              <p:val>
                                                <p:strVal val="#ppt_x"/>
                                              </p:val>
                                            </p:tav>
                                          </p:tavLst>
                                        </p:anim>
                                        <p:anim calcmode="lin" valueType="num" p14:bounceEnd="62000">
                                          <p:cBhvr additive="base">
                                            <p:cTn id="26" dur="4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14:presetBounceEnd="62000">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14:bounceEnd="62000">
                                          <p:cBhvr additive="base">
                                            <p:cTn id="29" dur="400" fill="hold"/>
                                            <p:tgtEl>
                                              <p:spTgt spid="17"/>
                                            </p:tgtEl>
                                            <p:attrNameLst>
                                              <p:attrName>ppt_x</p:attrName>
                                            </p:attrNameLst>
                                          </p:cBhvr>
                                          <p:tavLst>
                                            <p:tav tm="0">
                                              <p:val>
                                                <p:strVal val="1+#ppt_w/2"/>
                                              </p:val>
                                            </p:tav>
                                            <p:tav tm="100000">
                                              <p:val>
                                                <p:strVal val="#ppt_x"/>
                                              </p:val>
                                            </p:tav>
                                          </p:tavLst>
                                        </p:anim>
                                        <p:anim calcmode="lin" valueType="num" p14:bounceEnd="62000">
                                          <p:cBhvr additive="base">
                                            <p:cTn id="30" dur="400" fill="hold"/>
                                            <p:tgtEl>
                                              <p:spTgt spid="17"/>
                                            </p:tgtEl>
                                            <p:attrNameLst>
                                              <p:attrName>ppt_y</p:attrName>
                                            </p:attrNameLst>
                                          </p:cBhvr>
                                          <p:tavLst>
                                            <p:tav tm="0">
                                              <p:val>
                                                <p:strVal val="0-#ppt_h/2"/>
                                              </p:val>
                                            </p:tav>
                                            <p:tav tm="100000">
                                              <p:val>
                                                <p:strVal val="#ppt_y"/>
                                              </p:val>
                                            </p:tav>
                                          </p:tavLst>
                                        </p:anim>
                                      </p:childTnLst>
                                    </p:cTn>
                                  </p:par>
                                  <p:par>
                                    <p:cTn id="31" presetID="2" presetClass="entr" presetSubtype="6" fill="hold" nodeType="withEffect" p14:presetBounceEnd="62000">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14:bounceEnd="62000">
                                          <p:cBhvr additive="base">
                                            <p:cTn id="33" dur="400" fill="hold"/>
                                            <p:tgtEl>
                                              <p:spTgt spid="20"/>
                                            </p:tgtEl>
                                            <p:attrNameLst>
                                              <p:attrName>ppt_x</p:attrName>
                                            </p:attrNameLst>
                                          </p:cBhvr>
                                          <p:tavLst>
                                            <p:tav tm="0">
                                              <p:val>
                                                <p:strVal val="1+#ppt_w/2"/>
                                              </p:val>
                                            </p:tav>
                                            <p:tav tm="100000">
                                              <p:val>
                                                <p:strVal val="#ppt_x"/>
                                              </p:val>
                                            </p:tav>
                                          </p:tavLst>
                                        </p:anim>
                                        <p:anim calcmode="lin" valueType="num" p14:bounceEnd="62000">
                                          <p:cBhvr additive="base">
                                            <p:cTn id="34" dur="4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14:presetBounceEnd="62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62000">
                                          <p:cBhvr additive="base">
                                            <p:cTn id="37" dur="400" fill="hold"/>
                                            <p:tgtEl>
                                              <p:spTgt spid="23"/>
                                            </p:tgtEl>
                                            <p:attrNameLst>
                                              <p:attrName>ppt_x</p:attrName>
                                            </p:attrNameLst>
                                          </p:cBhvr>
                                          <p:tavLst>
                                            <p:tav tm="0">
                                              <p:val>
                                                <p:strVal val="0-#ppt_w/2"/>
                                              </p:val>
                                            </p:tav>
                                            <p:tav tm="100000">
                                              <p:val>
                                                <p:strVal val="#ppt_x"/>
                                              </p:val>
                                            </p:tav>
                                          </p:tavLst>
                                        </p:anim>
                                        <p:anim calcmode="lin" valueType="num" p14:bounceEnd="62000">
                                          <p:cBhvr additive="base">
                                            <p:cTn id="38" dur="4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53" presetClass="entr" presetSubtype="52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anim calcmode="lin" valueType="num">
                                          <p:cBhvr>
                                            <p:cTn id="45" dur="500" fill="hold"/>
                                            <p:tgtEl>
                                              <p:spTgt spid="9"/>
                                            </p:tgtEl>
                                            <p:attrNameLst>
                                              <p:attrName>ppt_x</p:attrName>
                                            </p:attrNameLst>
                                          </p:cBhvr>
                                          <p:tavLst>
                                            <p:tav tm="0">
                                              <p:val>
                                                <p:fltVal val="0.5"/>
                                              </p:val>
                                            </p:tav>
                                            <p:tav tm="100000">
                                              <p:val>
                                                <p:strVal val="#ppt_x"/>
                                              </p:val>
                                            </p:tav>
                                          </p:tavLst>
                                        </p:anim>
                                        <p:anim calcmode="lin" valueType="num">
                                          <p:cBhvr>
                                            <p:cTn id="46" dur="500" fill="hold"/>
                                            <p:tgtEl>
                                              <p:spTgt spid="9"/>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anim calcmode="lin" valueType="num">
                                          <p:cBhvr>
                                            <p:cTn id="52" dur="500" fill="hold"/>
                                            <p:tgtEl>
                                              <p:spTgt spid="10"/>
                                            </p:tgtEl>
                                            <p:attrNameLst>
                                              <p:attrName>ppt_x</p:attrName>
                                            </p:attrNameLst>
                                          </p:cBhvr>
                                          <p:tavLst>
                                            <p:tav tm="0">
                                              <p:val>
                                                <p:fltVal val="0.5"/>
                                              </p:val>
                                            </p:tav>
                                            <p:tav tm="100000">
                                              <p:val>
                                                <p:strVal val="#ppt_x"/>
                                              </p:val>
                                            </p:tav>
                                          </p:tavLst>
                                        </p:anim>
                                        <p:anim calcmode="lin" valueType="num">
                                          <p:cBhvr>
                                            <p:cTn id="53" dur="500" fill="hold"/>
                                            <p:tgtEl>
                                              <p:spTgt spid="10"/>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anim calcmode="lin" valueType="num">
                                          <p:cBhvr>
                                            <p:cTn id="59" dur="500" fill="hold"/>
                                            <p:tgtEl>
                                              <p:spTgt spid="8"/>
                                            </p:tgtEl>
                                            <p:attrNameLst>
                                              <p:attrName>ppt_x</p:attrName>
                                            </p:attrNameLst>
                                          </p:cBhvr>
                                          <p:tavLst>
                                            <p:tav tm="0">
                                              <p:val>
                                                <p:fltVal val="0.5"/>
                                              </p:val>
                                            </p:tav>
                                            <p:tav tm="100000">
                                              <p:val>
                                                <p:strVal val="#ppt_x"/>
                                              </p:val>
                                            </p:tav>
                                          </p:tavLst>
                                        </p:anim>
                                        <p:anim calcmode="lin" valueType="num">
                                          <p:cBhvr>
                                            <p:cTn id="60" dur="500" fill="hold"/>
                                            <p:tgtEl>
                                              <p:spTgt spid="8"/>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anim calcmode="lin" valueType="num">
                                          <p:cBhvr>
                                            <p:cTn id="66" dur="500" fill="hold"/>
                                            <p:tgtEl>
                                              <p:spTgt spid="11"/>
                                            </p:tgtEl>
                                            <p:attrNameLst>
                                              <p:attrName>ppt_x</p:attrName>
                                            </p:attrNameLst>
                                          </p:cBhvr>
                                          <p:tavLst>
                                            <p:tav tm="0">
                                              <p:val>
                                                <p:fltVal val="0.5"/>
                                              </p:val>
                                            </p:tav>
                                            <p:tav tm="100000">
                                              <p:val>
                                                <p:strVal val="#ppt_x"/>
                                              </p:val>
                                            </p:tav>
                                          </p:tavLst>
                                        </p:anim>
                                        <p:anim calcmode="lin" valueType="num">
                                          <p:cBhvr>
                                            <p:cTn id="67" dur="500" fill="hold"/>
                                            <p:tgtEl>
                                              <p:spTgt spid="11"/>
                                            </p:tgtEl>
                                            <p:attrNameLst>
                                              <p:attrName>ppt_y</p:attrName>
                                            </p:attrNameLst>
                                          </p:cBhvr>
                                          <p:tavLst>
                                            <p:tav tm="0">
                                              <p:val>
                                                <p:fltVal val="0.5"/>
                                              </p:val>
                                            </p:tav>
                                            <p:tav tm="100000">
                                              <p:val>
                                                <p:strVal val="#ppt_y"/>
                                              </p:val>
                                            </p:tav>
                                          </p:tavLst>
                                        </p:anim>
                                      </p:childTnLst>
                                    </p:cTn>
                                  </p:par>
                                </p:childTnLst>
                              </p:cTn>
                            </p:par>
                            <p:par>
                              <p:cTn id="68" fill="hold">
                                <p:stCondLst>
                                  <p:cond delay="1500"/>
                                </p:stCondLst>
                                <p:childTnLst>
                                  <p:par>
                                    <p:cTn id="69" presetID="22" presetClass="entr" presetSubtype="2"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right)">
                                          <p:cBhvr>
                                            <p:cTn id="71" dur="500"/>
                                            <p:tgtEl>
                                              <p:spTgt spid="26"/>
                                            </p:tgtEl>
                                          </p:cBhvr>
                                        </p:animEffect>
                                      </p:childTnLst>
                                    </p:cTn>
                                  </p:par>
                                </p:childTnLst>
                              </p:cTn>
                            </p:par>
                            <p:par>
                              <p:cTn id="72" fill="hold">
                                <p:stCondLst>
                                  <p:cond delay="2000"/>
                                </p:stCondLst>
                                <p:childTnLst>
                                  <p:par>
                                    <p:cTn id="73" presetID="2" presetClass="entr" presetSubtype="8" fill="hold" grpId="0" nodeType="afterEffect" p14:presetBounceEnd="50000">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14:bounceEnd="50000">
                                          <p:cBhvr additive="base">
                                            <p:cTn id="75" dur="3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76" dur="300" fill="hold"/>
                                            <p:tgtEl>
                                              <p:spTgt spid="27"/>
                                            </p:tgtEl>
                                            <p:attrNameLst>
                                              <p:attrName>ppt_y</p:attrName>
                                            </p:attrNameLst>
                                          </p:cBhvr>
                                          <p:tavLst>
                                            <p:tav tm="0">
                                              <p:val>
                                                <p:strVal val="#ppt_y"/>
                                              </p:val>
                                            </p:tav>
                                            <p:tav tm="100000">
                                              <p:val>
                                                <p:strVal val="#ppt_y"/>
                                              </p:val>
                                            </p:tav>
                                          </p:tavLst>
                                        </p:anim>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childTnLst>
                              </p:cTn>
                            </p:par>
                            <p:par>
                              <p:cTn id="81" fill="hold">
                                <p:stCondLst>
                                  <p:cond delay="3000"/>
                                </p:stCondLst>
                                <p:childTnLst>
                                  <p:par>
                                    <p:cTn id="82" presetID="2" presetClass="entr" presetSubtype="2" fill="hold" grpId="0" nodeType="afterEffect" p14:presetBounceEnd="50000">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14:bounceEnd="50000">
                                          <p:cBhvr additive="base">
                                            <p:cTn id="84" dur="3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85" dur="300" fill="hold"/>
                                            <p:tgtEl>
                                              <p:spTgt spid="29"/>
                                            </p:tgtEl>
                                            <p:attrNameLst>
                                              <p:attrName>ppt_y</p:attrName>
                                            </p:attrNameLst>
                                          </p:cBhvr>
                                          <p:tavLst>
                                            <p:tav tm="0">
                                              <p:val>
                                                <p:strVal val="#ppt_y"/>
                                              </p:val>
                                            </p:tav>
                                            <p:tav tm="100000">
                                              <p:val>
                                                <p:strVal val="#ppt_y"/>
                                              </p:val>
                                            </p:tav>
                                          </p:tavLst>
                                        </p:anim>
                                      </p:childTnLst>
                                    </p:cTn>
                                  </p:par>
                                </p:childTnLst>
                              </p:cTn>
                            </p:par>
                            <p:par>
                              <p:cTn id="86" fill="hold">
                                <p:stCondLst>
                                  <p:cond delay="3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4000"/>
                                </p:stCondLst>
                                <p:childTnLst>
                                  <p:par>
                                    <p:cTn id="91" presetID="2" presetClass="entr" presetSubtype="2" fill="hold" grpId="0" nodeType="afterEffect" p14:presetBounceEnd="50000">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14:bounceEnd="50000">
                                          <p:cBhvr additive="base">
                                            <p:cTn id="93" dur="3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94" dur="300" fill="hold"/>
                                            <p:tgtEl>
                                              <p:spTgt spid="31"/>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2" presetClass="entr" presetSubtype="2" fill="hold"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right)">
                                          <p:cBhvr>
                                            <p:cTn id="98" dur="500"/>
                                            <p:tgtEl>
                                              <p:spTgt spid="32"/>
                                            </p:tgtEl>
                                          </p:cBhvr>
                                        </p:animEffect>
                                      </p:childTnLst>
                                    </p:cTn>
                                  </p:par>
                                </p:childTnLst>
                              </p:cTn>
                            </p:par>
                            <p:par>
                              <p:cTn id="99" fill="hold">
                                <p:stCondLst>
                                  <p:cond delay="5000"/>
                                </p:stCondLst>
                                <p:childTnLst>
                                  <p:par>
                                    <p:cTn id="100" presetID="2" presetClass="entr" presetSubtype="8" fill="hold" grpId="0" nodeType="afterEffect" p14:presetBounceEnd="50000">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14:bounceEnd="50000">
                                          <p:cBhvr additive="base">
                                            <p:cTn id="102" dur="300" fill="hold"/>
                                            <p:tgtEl>
                                              <p:spTgt spid="33"/>
                                            </p:tgtEl>
                                            <p:attrNameLst>
                                              <p:attrName>ppt_x</p:attrName>
                                            </p:attrNameLst>
                                          </p:cBhvr>
                                          <p:tavLst>
                                            <p:tav tm="0">
                                              <p:val>
                                                <p:strVal val="0-#ppt_w/2"/>
                                              </p:val>
                                            </p:tav>
                                            <p:tav tm="100000">
                                              <p:val>
                                                <p:strVal val="#ppt_x"/>
                                              </p:val>
                                            </p:tav>
                                          </p:tavLst>
                                        </p:anim>
                                        <p:anim calcmode="lin" valueType="num" p14:bounceEnd="50000">
                                          <p:cBhvr additive="base">
                                            <p:cTn id="103" dur="3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27" grpId="0"/>
          <p:bldP spid="29" grpId="0"/>
          <p:bldP spid="3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 presetClass="entr" presetSubtype="9"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400" fill="hold"/>
                                            <p:tgtEl>
                                              <p:spTgt spid="14"/>
                                            </p:tgtEl>
                                            <p:attrNameLst>
                                              <p:attrName>ppt_x</p:attrName>
                                            </p:attrNameLst>
                                          </p:cBhvr>
                                          <p:tavLst>
                                            <p:tav tm="0">
                                              <p:val>
                                                <p:strVal val="0-#ppt_w/2"/>
                                              </p:val>
                                            </p:tav>
                                            <p:tav tm="100000">
                                              <p:val>
                                                <p:strVal val="#ppt_x"/>
                                              </p:val>
                                            </p:tav>
                                          </p:tavLst>
                                        </p:anim>
                                        <p:anim calcmode="lin" valueType="num">
                                          <p:cBhvr additive="base">
                                            <p:cTn id="26" dur="4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400" fill="hold"/>
                                            <p:tgtEl>
                                              <p:spTgt spid="17"/>
                                            </p:tgtEl>
                                            <p:attrNameLst>
                                              <p:attrName>ppt_x</p:attrName>
                                            </p:attrNameLst>
                                          </p:cBhvr>
                                          <p:tavLst>
                                            <p:tav tm="0">
                                              <p:val>
                                                <p:strVal val="1+#ppt_w/2"/>
                                              </p:val>
                                            </p:tav>
                                            <p:tav tm="100000">
                                              <p:val>
                                                <p:strVal val="#ppt_x"/>
                                              </p:val>
                                            </p:tav>
                                          </p:tavLst>
                                        </p:anim>
                                        <p:anim calcmode="lin" valueType="num">
                                          <p:cBhvr additive="base">
                                            <p:cTn id="30" dur="400" fill="hold"/>
                                            <p:tgtEl>
                                              <p:spTgt spid="17"/>
                                            </p:tgtEl>
                                            <p:attrNameLst>
                                              <p:attrName>ppt_y</p:attrName>
                                            </p:attrNameLst>
                                          </p:cBhvr>
                                          <p:tavLst>
                                            <p:tav tm="0">
                                              <p:val>
                                                <p:strVal val="0-#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400" fill="hold"/>
                                            <p:tgtEl>
                                              <p:spTgt spid="20"/>
                                            </p:tgtEl>
                                            <p:attrNameLst>
                                              <p:attrName>ppt_x</p:attrName>
                                            </p:attrNameLst>
                                          </p:cBhvr>
                                          <p:tavLst>
                                            <p:tav tm="0">
                                              <p:val>
                                                <p:strVal val="1+#ppt_w/2"/>
                                              </p:val>
                                            </p:tav>
                                            <p:tav tm="100000">
                                              <p:val>
                                                <p:strVal val="#ppt_x"/>
                                              </p:val>
                                            </p:tav>
                                          </p:tavLst>
                                        </p:anim>
                                        <p:anim calcmode="lin" valueType="num">
                                          <p:cBhvr additive="base">
                                            <p:cTn id="34" dur="4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400" fill="hold"/>
                                            <p:tgtEl>
                                              <p:spTgt spid="23"/>
                                            </p:tgtEl>
                                            <p:attrNameLst>
                                              <p:attrName>ppt_x</p:attrName>
                                            </p:attrNameLst>
                                          </p:cBhvr>
                                          <p:tavLst>
                                            <p:tav tm="0">
                                              <p:val>
                                                <p:strVal val="0-#ppt_w/2"/>
                                              </p:val>
                                            </p:tav>
                                            <p:tav tm="100000">
                                              <p:val>
                                                <p:strVal val="#ppt_x"/>
                                              </p:val>
                                            </p:tav>
                                          </p:tavLst>
                                        </p:anim>
                                        <p:anim calcmode="lin" valueType="num">
                                          <p:cBhvr additive="base">
                                            <p:cTn id="38" dur="4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53" presetClass="entr" presetSubtype="528"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anim calcmode="lin" valueType="num">
                                          <p:cBhvr>
                                            <p:cTn id="45" dur="500" fill="hold"/>
                                            <p:tgtEl>
                                              <p:spTgt spid="9"/>
                                            </p:tgtEl>
                                            <p:attrNameLst>
                                              <p:attrName>ppt_x</p:attrName>
                                            </p:attrNameLst>
                                          </p:cBhvr>
                                          <p:tavLst>
                                            <p:tav tm="0">
                                              <p:val>
                                                <p:fltVal val="0.5"/>
                                              </p:val>
                                            </p:tav>
                                            <p:tav tm="100000">
                                              <p:val>
                                                <p:strVal val="#ppt_x"/>
                                              </p:val>
                                            </p:tav>
                                          </p:tavLst>
                                        </p:anim>
                                        <p:anim calcmode="lin" valueType="num">
                                          <p:cBhvr>
                                            <p:cTn id="46" dur="500" fill="hold"/>
                                            <p:tgtEl>
                                              <p:spTgt spid="9"/>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anim calcmode="lin" valueType="num">
                                          <p:cBhvr>
                                            <p:cTn id="52" dur="500" fill="hold"/>
                                            <p:tgtEl>
                                              <p:spTgt spid="10"/>
                                            </p:tgtEl>
                                            <p:attrNameLst>
                                              <p:attrName>ppt_x</p:attrName>
                                            </p:attrNameLst>
                                          </p:cBhvr>
                                          <p:tavLst>
                                            <p:tav tm="0">
                                              <p:val>
                                                <p:fltVal val="0.5"/>
                                              </p:val>
                                            </p:tav>
                                            <p:tav tm="100000">
                                              <p:val>
                                                <p:strVal val="#ppt_x"/>
                                              </p:val>
                                            </p:tav>
                                          </p:tavLst>
                                        </p:anim>
                                        <p:anim calcmode="lin" valueType="num">
                                          <p:cBhvr>
                                            <p:cTn id="53" dur="500" fill="hold"/>
                                            <p:tgtEl>
                                              <p:spTgt spid="10"/>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anim calcmode="lin" valueType="num">
                                          <p:cBhvr>
                                            <p:cTn id="59" dur="500" fill="hold"/>
                                            <p:tgtEl>
                                              <p:spTgt spid="8"/>
                                            </p:tgtEl>
                                            <p:attrNameLst>
                                              <p:attrName>ppt_x</p:attrName>
                                            </p:attrNameLst>
                                          </p:cBhvr>
                                          <p:tavLst>
                                            <p:tav tm="0">
                                              <p:val>
                                                <p:fltVal val="0.5"/>
                                              </p:val>
                                            </p:tav>
                                            <p:tav tm="100000">
                                              <p:val>
                                                <p:strVal val="#ppt_x"/>
                                              </p:val>
                                            </p:tav>
                                          </p:tavLst>
                                        </p:anim>
                                        <p:anim calcmode="lin" valueType="num">
                                          <p:cBhvr>
                                            <p:cTn id="60" dur="500" fill="hold"/>
                                            <p:tgtEl>
                                              <p:spTgt spid="8"/>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anim calcmode="lin" valueType="num">
                                          <p:cBhvr>
                                            <p:cTn id="66" dur="500" fill="hold"/>
                                            <p:tgtEl>
                                              <p:spTgt spid="11"/>
                                            </p:tgtEl>
                                            <p:attrNameLst>
                                              <p:attrName>ppt_x</p:attrName>
                                            </p:attrNameLst>
                                          </p:cBhvr>
                                          <p:tavLst>
                                            <p:tav tm="0">
                                              <p:val>
                                                <p:fltVal val="0.5"/>
                                              </p:val>
                                            </p:tav>
                                            <p:tav tm="100000">
                                              <p:val>
                                                <p:strVal val="#ppt_x"/>
                                              </p:val>
                                            </p:tav>
                                          </p:tavLst>
                                        </p:anim>
                                        <p:anim calcmode="lin" valueType="num">
                                          <p:cBhvr>
                                            <p:cTn id="67" dur="500" fill="hold"/>
                                            <p:tgtEl>
                                              <p:spTgt spid="11"/>
                                            </p:tgtEl>
                                            <p:attrNameLst>
                                              <p:attrName>ppt_y</p:attrName>
                                            </p:attrNameLst>
                                          </p:cBhvr>
                                          <p:tavLst>
                                            <p:tav tm="0">
                                              <p:val>
                                                <p:fltVal val="0.5"/>
                                              </p:val>
                                            </p:tav>
                                            <p:tav tm="100000">
                                              <p:val>
                                                <p:strVal val="#ppt_y"/>
                                              </p:val>
                                            </p:tav>
                                          </p:tavLst>
                                        </p:anim>
                                      </p:childTnLst>
                                    </p:cTn>
                                  </p:par>
                                </p:childTnLst>
                              </p:cTn>
                            </p:par>
                            <p:par>
                              <p:cTn id="68" fill="hold">
                                <p:stCondLst>
                                  <p:cond delay="1500"/>
                                </p:stCondLst>
                                <p:childTnLst>
                                  <p:par>
                                    <p:cTn id="69" presetID="22" presetClass="entr" presetSubtype="2"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right)">
                                          <p:cBhvr>
                                            <p:cTn id="71" dur="500"/>
                                            <p:tgtEl>
                                              <p:spTgt spid="26"/>
                                            </p:tgtEl>
                                          </p:cBhvr>
                                        </p:animEffect>
                                      </p:childTnLst>
                                    </p:cTn>
                                  </p:par>
                                </p:childTnLst>
                              </p:cTn>
                            </p:par>
                            <p:par>
                              <p:cTn id="72" fill="hold">
                                <p:stCondLst>
                                  <p:cond delay="2000"/>
                                </p:stCondLst>
                                <p:childTnLst>
                                  <p:par>
                                    <p:cTn id="73" presetID="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300" fill="hold"/>
                                            <p:tgtEl>
                                              <p:spTgt spid="27"/>
                                            </p:tgtEl>
                                            <p:attrNameLst>
                                              <p:attrName>ppt_x</p:attrName>
                                            </p:attrNameLst>
                                          </p:cBhvr>
                                          <p:tavLst>
                                            <p:tav tm="0">
                                              <p:val>
                                                <p:strVal val="0-#ppt_w/2"/>
                                              </p:val>
                                            </p:tav>
                                            <p:tav tm="100000">
                                              <p:val>
                                                <p:strVal val="#ppt_x"/>
                                              </p:val>
                                            </p:tav>
                                          </p:tavLst>
                                        </p:anim>
                                        <p:anim calcmode="lin" valueType="num">
                                          <p:cBhvr additive="base">
                                            <p:cTn id="76" dur="300" fill="hold"/>
                                            <p:tgtEl>
                                              <p:spTgt spid="27"/>
                                            </p:tgtEl>
                                            <p:attrNameLst>
                                              <p:attrName>ppt_y</p:attrName>
                                            </p:attrNameLst>
                                          </p:cBhvr>
                                          <p:tavLst>
                                            <p:tav tm="0">
                                              <p:val>
                                                <p:strVal val="#ppt_y"/>
                                              </p:val>
                                            </p:tav>
                                            <p:tav tm="100000">
                                              <p:val>
                                                <p:strVal val="#ppt_y"/>
                                              </p:val>
                                            </p:tav>
                                          </p:tavLst>
                                        </p:anim>
                                      </p:childTnLst>
                                    </p:cTn>
                                  </p:par>
                                </p:childTnLst>
                              </p:cTn>
                            </p:par>
                            <p:par>
                              <p:cTn id="77" fill="hold">
                                <p:stCondLst>
                                  <p:cond delay="2500"/>
                                </p:stCondLst>
                                <p:childTnLst>
                                  <p:par>
                                    <p:cTn id="78" presetID="22" presetClass="entr" presetSubtype="8"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childTnLst>
                              </p:cTn>
                            </p:par>
                            <p:par>
                              <p:cTn id="81" fill="hold">
                                <p:stCondLst>
                                  <p:cond delay="3000"/>
                                </p:stCondLst>
                                <p:childTnLst>
                                  <p:par>
                                    <p:cTn id="82" presetID="2" presetClass="entr" presetSubtype="2"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additive="base">
                                            <p:cTn id="84" dur="300" fill="hold"/>
                                            <p:tgtEl>
                                              <p:spTgt spid="29"/>
                                            </p:tgtEl>
                                            <p:attrNameLst>
                                              <p:attrName>ppt_x</p:attrName>
                                            </p:attrNameLst>
                                          </p:cBhvr>
                                          <p:tavLst>
                                            <p:tav tm="0">
                                              <p:val>
                                                <p:strVal val="1+#ppt_w/2"/>
                                              </p:val>
                                            </p:tav>
                                            <p:tav tm="100000">
                                              <p:val>
                                                <p:strVal val="#ppt_x"/>
                                              </p:val>
                                            </p:tav>
                                          </p:tavLst>
                                        </p:anim>
                                        <p:anim calcmode="lin" valueType="num">
                                          <p:cBhvr additive="base">
                                            <p:cTn id="85" dur="300" fill="hold"/>
                                            <p:tgtEl>
                                              <p:spTgt spid="29"/>
                                            </p:tgtEl>
                                            <p:attrNameLst>
                                              <p:attrName>ppt_y</p:attrName>
                                            </p:attrNameLst>
                                          </p:cBhvr>
                                          <p:tavLst>
                                            <p:tav tm="0">
                                              <p:val>
                                                <p:strVal val="#ppt_y"/>
                                              </p:val>
                                            </p:tav>
                                            <p:tav tm="100000">
                                              <p:val>
                                                <p:strVal val="#ppt_y"/>
                                              </p:val>
                                            </p:tav>
                                          </p:tavLst>
                                        </p:anim>
                                      </p:childTnLst>
                                    </p:cTn>
                                  </p:par>
                                </p:childTnLst>
                              </p:cTn>
                            </p:par>
                            <p:par>
                              <p:cTn id="86" fill="hold">
                                <p:stCondLst>
                                  <p:cond delay="3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4000"/>
                                </p:stCondLst>
                                <p:childTnLst>
                                  <p:par>
                                    <p:cTn id="91" presetID="2" presetClass="entr" presetSubtype="2"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300" fill="hold"/>
                                            <p:tgtEl>
                                              <p:spTgt spid="31"/>
                                            </p:tgtEl>
                                            <p:attrNameLst>
                                              <p:attrName>ppt_x</p:attrName>
                                            </p:attrNameLst>
                                          </p:cBhvr>
                                          <p:tavLst>
                                            <p:tav tm="0">
                                              <p:val>
                                                <p:strVal val="1+#ppt_w/2"/>
                                              </p:val>
                                            </p:tav>
                                            <p:tav tm="100000">
                                              <p:val>
                                                <p:strVal val="#ppt_x"/>
                                              </p:val>
                                            </p:tav>
                                          </p:tavLst>
                                        </p:anim>
                                        <p:anim calcmode="lin" valueType="num">
                                          <p:cBhvr additive="base">
                                            <p:cTn id="94" dur="300" fill="hold"/>
                                            <p:tgtEl>
                                              <p:spTgt spid="31"/>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2" presetClass="entr" presetSubtype="2" fill="hold"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right)">
                                          <p:cBhvr>
                                            <p:cTn id="98" dur="500"/>
                                            <p:tgtEl>
                                              <p:spTgt spid="32"/>
                                            </p:tgtEl>
                                          </p:cBhvr>
                                        </p:animEffect>
                                      </p:childTnLst>
                                    </p:cTn>
                                  </p:par>
                                </p:childTnLst>
                              </p:cTn>
                            </p:par>
                            <p:par>
                              <p:cTn id="99" fill="hold">
                                <p:stCondLst>
                                  <p:cond delay="5000"/>
                                </p:stCondLst>
                                <p:childTnLst>
                                  <p:par>
                                    <p:cTn id="100" presetID="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300" fill="hold"/>
                                            <p:tgtEl>
                                              <p:spTgt spid="33"/>
                                            </p:tgtEl>
                                            <p:attrNameLst>
                                              <p:attrName>ppt_x</p:attrName>
                                            </p:attrNameLst>
                                          </p:cBhvr>
                                          <p:tavLst>
                                            <p:tav tm="0">
                                              <p:val>
                                                <p:strVal val="0-#ppt_w/2"/>
                                              </p:val>
                                            </p:tav>
                                            <p:tav tm="100000">
                                              <p:val>
                                                <p:strVal val="#ppt_x"/>
                                              </p:val>
                                            </p:tav>
                                          </p:tavLst>
                                        </p:anim>
                                        <p:anim calcmode="lin" valueType="num">
                                          <p:cBhvr additive="base">
                                            <p:cTn id="103" dur="3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27" grpId="0"/>
          <p:bldP spid="29" grpId="0"/>
          <p:bldP spid="31" grpId="0"/>
          <p:bldP spid="33"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2697914" y="1522855"/>
            <a:ext cx="2157841" cy="278281"/>
            <a:chOff x="3249264" y="1751685"/>
            <a:chExt cx="2994025" cy="371040"/>
          </a:xfrm>
        </p:grpSpPr>
        <p:grpSp>
          <p:nvGrpSpPr>
            <p:cNvPr id="9" name="组合 8"/>
            <p:cNvGrpSpPr/>
            <p:nvPr/>
          </p:nvGrpSpPr>
          <p:grpSpPr>
            <a:xfrm>
              <a:off x="3249264" y="1776444"/>
              <a:ext cx="2994025" cy="314202"/>
              <a:chOff x="2940050" y="2132898"/>
              <a:chExt cx="2994025" cy="314202"/>
            </a:xfrm>
          </p:grpSpPr>
          <p:sp>
            <p:nvSpPr>
              <p:cNvPr id="11" name="圆角矩形 10"/>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a:xfrm>
                <a:off x="2940050" y="2132898"/>
                <a:ext cx="2108200" cy="314202"/>
              </a:xfrm>
              <a:prstGeom prst="roundRect">
                <a:avLst>
                  <a:gd name="adj" fmla="val 50000"/>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 name="文本框 4"/>
            <p:cNvSpPr txBox="1"/>
            <p:nvPr/>
          </p:nvSpPr>
          <p:spPr>
            <a:xfrm>
              <a:off x="5335260" y="1751685"/>
              <a:ext cx="673754" cy="371040"/>
            </a:xfrm>
            <a:prstGeom prst="rect">
              <a:avLst/>
            </a:prstGeom>
            <a:noFill/>
          </p:spPr>
          <p:txBody>
            <a:bodyPr wrap="square" rtlCol="0">
              <a:spAutoFit/>
            </a:bodyPr>
            <a:lstStyle/>
            <a:p>
              <a:pPr algn="ctr">
                <a:lnSpc>
                  <a:spcPct val="12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100" baseline="-3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2697914" y="1831155"/>
            <a:ext cx="2157841" cy="278281"/>
            <a:chOff x="3249264" y="2162753"/>
            <a:chExt cx="2994025" cy="371041"/>
          </a:xfrm>
        </p:grpSpPr>
        <p:grpSp>
          <p:nvGrpSpPr>
            <p:cNvPr id="14" name="组合 13"/>
            <p:cNvGrpSpPr/>
            <p:nvPr/>
          </p:nvGrpSpPr>
          <p:grpSpPr>
            <a:xfrm>
              <a:off x="3249264" y="2178703"/>
              <a:ext cx="2994025" cy="314618"/>
              <a:chOff x="2940050" y="2519659"/>
              <a:chExt cx="2994025" cy="314618"/>
            </a:xfrm>
          </p:grpSpPr>
          <p:sp>
            <p:nvSpPr>
              <p:cNvPr id="16" name="圆角矩形 15"/>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a:xfrm>
                <a:off x="2940051" y="2519659"/>
                <a:ext cx="889000" cy="314202"/>
              </a:xfrm>
              <a:prstGeom prst="roundRect">
                <a:avLst>
                  <a:gd name="adj" fmla="val 50000"/>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9"/>
            <p:cNvSpPr txBox="1"/>
            <p:nvPr/>
          </p:nvSpPr>
          <p:spPr>
            <a:xfrm>
              <a:off x="4118870" y="2162753"/>
              <a:ext cx="673754" cy="371041"/>
            </a:xfrm>
            <a:prstGeom prst="rect">
              <a:avLst/>
            </a:prstGeom>
            <a:noFill/>
          </p:spPr>
          <p:txBody>
            <a:bodyPr wrap="square" rtlCol="0">
              <a:spAutoFit/>
            </a:bodyPr>
            <a:lstStyle/>
            <a:p>
              <a:pPr algn="ctr">
                <a:lnSpc>
                  <a:spcPct val="12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100" baseline="-3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8" name="组合 17"/>
          <p:cNvGrpSpPr/>
          <p:nvPr/>
        </p:nvGrpSpPr>
        <p:grpSpPr>
          <a:xfrm>
            <a:off x="2682282" y="2928685"/>
            <a:ext cx="2170479" cy="278281"/>
            <a:chOff x="3244272" y="3932941"/>
            <a:chExt cx="3011560" cy="371040"/>
          </a:xfrm>
        </p:grpSpPr>
        <p:sp>
          <p:nvSpPr>
            <p:cNvPr id="19" name="圆角矩形 18"/>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圆角矩形 19"/>
            <p:cNvSpPr/>
            <p:nvPr/>
          </p:nvSpPr>
          <p:spPr>
            <a:xfrm>
              <a:off x="3244272" y="3971332"/>
              <a:ext cx="1201953" cy="314202"/>
            </a:xfrm>
            <a:prstGeom prst="roundRect">
              <a:avLst>
                <a:gd name="adj" fmla="val 50000"/>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15"/>
            <p:cNvSpPr txBox="1"/>
            <p:nvPr/>
          </p:nvSpPr>
          <p:spPr>
            <a:xfrm>
              <a:off x="4418924" y="3932941"/>
              <a:ext cx="907693" cy="371040"/>
            </a:xfrm>
            <a:prstGeom prst="rect">
              <a:avLst/>
            </a:prstGeom>
            <a:noFill/>
          </p:spPr>
          <p:txBody>
            <a:bodyPr wrap="square" rtlCol="0">
              <a:spAutoFit/>
            </a:bodyPr>
            <a:lstStyle/>
            <a:p>
              <a:pPr algn="ctr">
                <a:lnSpc>
                  <a:spcPct val="12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100" baseline="-3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2" name="组合 21"/>
          <p:cNvGrpSpPr/>
          <p:nvPr/>
        </p:nvGrpSpPr>
        <p:grpSpPr>
          <a:xfrm>
            <a:off x="2692749" y="3229694"/>
            <a:ext cx="2157841" cy="278281"/>
            <a:chOff x="3258789" y="4324968"/>
            <a:chExt cx="2994025" cy="371039"/>
          </a:xfrm>
        </p:grpSpPr>
        <p:sp>
          <p:nvSpPr>
            <p:cNvPr id="23" name="圆角矩形 22"/>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圆角矩形 23"/>
            <p:cNvSpPr/>
            <p:nvPr/>
          </p:nvSpPr>
          <p:spPr>
            <a:xfrm>
              <a:off x="3308582" y="4362651"/>
              <a:ext cx="2108200" cy="314202"/>
            </a:xfrm>
            <a:prstGeom prst="roundRect">
              <a:avLst>
                <a:gd name="adj" fmla="val 50000"/>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19"/>
            <p:cNvSpPr txBox="1"/>
            <p:nvPr/>
          </p:nvSpPr>
          <p:spPr>
            <a:xfrm>
              <a:off x="5326614" y="4324968"/>
              <a:ext cx="673754" cy="371039"/>
            </a:xfrm>
            <a:prstGeom prst="rect">
              <a:avLst/>
            </a:prstGeom>
            <a:noFill/>
          </p:spPr>
          <p:txBody>
            <a:bodyPr wrap="square" rtlCol="0">
              <a:spAutoFit/>
            </a:bodyPr>
            <a:lstStyle/>
            <a:p>
              <a:pPr algn="ctr">
                <a:lnSpc>
                  <a:spcPct val="12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100" baseline="-3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1224298" y="1294848"/>
            <a:ext cx="1618420" cy="1647000"/>
            <a:chOff x="471707" y="1675770"/>
            <a:chExt cx="2158455" cy="2196000"/>
          </a:xfrm>
          <a:solidFill>
            <a:srgbClr val="21A3D0"/>
          </a:solidFill>
        </p:grpSpPr>
        <p:grpSp>
          <p:nvGrpSpPr>
            <p:cNvPr id="27" name="组合 26"/>
            <p:cNvGrpSpPr>
              <a:grpSpLocks noChangeAspect="1"/>
            </p:cNvGrpSpPr>
            <p:nvPr/>
          </p:nvGrpSpPr>
          <p:grpSpPr>
            <a:xfrm>
              <a:off x="471707" y="1675770"/>
              <a:ext cx="2158455" cy="2196000"/>
              <a:chOff x="5397500" y="5734050"/>
              <a:chExt cx="365125" cy="371476"/>
            </a:xfrm>
            <a:grpFill/>
          </p:grpSpPr>
          <p:sp>
            <p:nvSpPr>
              <p:cNvPr id="31"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 name="组合 27"/>
            <p:cNvGrpSpPr>
              <a:grpSpLocks noChangeAspect="1"/>
            </p:cNvGrpSpPr>
            <p:nvPr/>
          </p:nvGrpSpPr>
          <p:grpSpPr>
            <a:xfrm>
              <a:off x="1735995" y="2108076"/>
              <a:ext cx="462003" cy="468000"/>
              <a:chOff x="2665061" y="4979202"/>
              <a:chExt cx="284308" cy="288000"/>
            </a:xfrm>
            <a:grpFill/>
          </p:grpSpPr>
          <p:sp>
            <p:nvSpPr>
              <p:cNvPr id="29"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4" name="组合 33"/>
          <p:cNvGrpSpPr/>
          <p:nvPr/>
        </p:nvGrpSpPr>
        <p:grpSpPr>
          <a:xfrm>
            <a:off x="1231852" y="2800317"/>
            <a:ext cx="1618420" cy="1647000"/>
            <a:chOff x="478903" y="4355475"/>
            <a:chExt cx="2158455" cy="2196000"/>
          </a:xfrm>
          <a:solidFill>
            <a:srgbClr val="21A3D0"/>
          </a:solidFill>
        </p:grpSpPr>
        <p:grpSp>
          <p:nvGrpSpPr>
            <p:cNvPr id="35" name="组合 34"/>
            <p:cNvGrpSpPr>
              <a:grpSpLocks noChangeAspect="1"/>
            </p:cNvGrpSpPr>
            <p:nvPr/>
          </p:nvGrpSpPr>
          <p:grpSpPr>
            <a:xfrm>
              <a:off x="1795203" y="4733013"/>
              <a:ext cx="366333" cy="576000"/>
              <a:chOff x="2257888" y="5547128"/>
              <a:chExt cx="137373" cy="216000"/>
            </a:xfrm>
            <a:grpFill/>
          </p:grpSpPr>
          <p:sp>
            <p:nvSpPr>
              <p:cNvPr id="40"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组合 35"/>
            <p:cNvGrpSpPr>
              <a:grpSpLocks noChangeAspect="1"/>
            </p:cNvGrpSpPr>
            <p:nvPr/>
          </p:nvGrpSpPr>
          <p:grpSpPr>
            <a:xfrm>
              <a:off x="478903" y="4355475"/>
              <a:ext cx="2158455" cy="2196000"/>
              <a:chOff x="5397500" y="5734050"/>
              <a:chExt cx="365125" cy="371476"/>
            </a:xfrm>
            <a:grpFill/>
          </p:grpSpPr>
          <p:sp>
            <p:nvSpPr>
              <p:cNvPr id="37"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42" name="矩形 41"/>
          <p:cNvSpPr/>
          <p:nvPr/>
        </p:nvSpPr>
        <p:spPr>
          <a:xfrm>
            <a:off x="5312028" y="1221600"/>
            <a:ext cx="830766" cy="276993"/>
          </a:xfrm>
          <a:prstGeom prst="rect">
            <a:avLst/>
          </a:prstGeom>
        </p:spPr>
        <p:txBody>
          <a:bodyPr wrap="none" lIns="68555" tIns="34278" rIns="68555" bIns="34278">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矩形 42"/>
          <p:cNvSpPr>
            <a:spLocks noChangeArrowheads="1"/>
          </p:cNvSpPr>
          <p:nvPr/>
        </p:nvSpPr>
        <p:spPr bwMode="auto">
          <a:xfrm>
            <a:off x="5312028" y="1512824"/>
            <a:ext cx="2715456"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75000"/>
                    <a:lumOff val="25000"/>
                  </a:schemeClr>
                </a:solidFill>
                <a:sym typeface="微软雅黑" panose="020B0503020204020204" pitchFamily="34" charset="-122"/>
              </a:rPr>
              <a:t>在此录入上述图表的综合描述说明，在此录入上述图表的综合描述说明，在此录入上述图表的综合描述说明。</a:t>
            </a:r>
            <a:endParaRPr lang="zh-CN" altLang="en-US" sz="900" dirty="0">
              <a:solidFill>
                <a:schemeClr val="tx1">
                  <a:lumMod val="75000"/>
                  <a:lumOff val="25000"/>
                </a:schemeClr>
              </a:solidFill>
              <a:sym typeface="微软雅黑" panose="020B0503020204020204" pitchFamily="34" charset="-122"/>
            </a:endParaRPr>
          </a:p>
        </p:txBody>
      </p:sp>
      <p:sp>
        <p:nvSpPr>
          <p:cNvPr id="44" name="矩形 43"/>
          <p:cNvSpPr/>
          <p:nvPr/>
        </p:nvSpPr>
        <p:spPr>
          <a:xfrm>
            <a:off x="5312028" y="2226108"/>
            <a:ext cx="869229" cy="300076"/>
          </a:xfrm>
          <a:prstGeom prst="rect">
            <a:avLst/>
          </a:prstGeom>
        </p:spPr>
        <p:txBody>
          <a:bodyPr wrap="none" lIns="68555" tIns="34278" rIns="68555" bIns="34278">
            <a:spAutoFit/>
          </a:bodyPr>
          <a:lstStyle/>
          <a:p>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添加</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5312028" y="2517331"/>
            <a:ext cx="2715456"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75000"/>
                    <a:lumOff val="25000"/>
                  </a:schemeClr>
                </a:solidFill>
                <a:sym typeface="微软雅黑" panose="020B0503020204020204" pitchFamily="34" charset="-122"/>
              </a:rPr>
              <a:t>在此录入上述图表的综合描述说明，在此录入上述图表的综合描述说明，在此录入上述图表的综合描述说明。</a:t>
            </a:r>
            <a:endParaRPr lang="zh-CN" altLang="en-US" sz="900" dirty="0">
              <a:solidFill>
                <a:schemeClr val="tx1">
                  <a:lumMod val="75000"/>
                  <a:lumOff val="25000"/>
                </a:schemeClr>
              </a:solidFill>
              <a:sym typeface="微软雅黑" panose="020B0503020204020204" pitchFamily="34" charset="-122"/>
            </a:endParaRPr>
          </a:p>
        </p:txBody>
      </p:sp>
      <p:sp>
        <p:nvSpPr>
          <p:cNvPr id="46" name="矩形 45"/>
          <p:cNvSpPr/>
          <p:nvPr/>
        </p:nvSpPr>
        <p:spPr>
          <a:xfrm>
            <a:off x="5312028" y="3198216"/>
            <a:ext cx="830766" cy="276993"/>
          </a:xfrm>
          <a:prstGeom prst="rect">
            <a:avLst/>
          </a:prstGeom>
        </p:spPr>
        <p:txBody>
          <a:bodyPr wrap="none" lIns="68555" tIns="34278" rIns="68555" bIns="34278">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矩形 47"/>
          <p:cNvSpPr>
            <a:spLocks noChangeArrowheads="1"/>
          </p:cNvSpPr>
          <p:nvPr/>
        </p:nvSpPr>
        <p:spPr bwMode="auto">
          <a:xfrm>
            <a:off x="5312028" y="3489439"/>
            <a:ext cx="2715456"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75000"/>
                    <a:lumOff val="25000"/>
                  </a:schemeClr>
                </a:solidFill>
                <a:sym typeface="微软雅黑" panose="020B0503020204020204" pitchFamily="34" charset="-122"/>
              </a:rPr>
              <a:t>在此录入上述图表的综合描述说明，在此录入上述图表的综合描述说明，在此录入上述图表的综合描述说明。</a:t>
            </a:r>
            <a:endParaRPr lang="zh-CN" altLang="en-US" sz="900" dirty="0">
              <a:solidFill>
                <a:schemeClr val="tx1">
                  <a:lumMod val="75000"/>
                  <a:lumOff val="25000"/>
                </a:schemeClr>
              </a:solidFill>
              <a:sym typeface="微软雅黑" panose="020B0503020204020204" pitchFamily="34" charset="-122"/>
            </a:endParaRPr>
          </a:p>
        </p:txBody>
      </p:sp>
      <p:sp>
        <p:nvSpPr>
          <p:cNvPr id="48" name="矩形 47"/>
          <p:cNvSpPr/>
          <p:nvPr/>
        </p:nvSpPr>
        <p:spPr>
          <a:xfrm>
            <a:off x="2767521" y="1234787"/>
            <a:ext cx="830766" cy="276993"/>
          </a:xfrm>
          <a:prstGeom prst="rect">
            <a:avLst/>
          </a:prstGeom>
        </p:spPr>
        <p:txBody>
          <a:bodyPr wrap="none" lIns="68555" tIns="34278" rIns="68555" bIns="34278">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矩形 48"/>
          <p:cNvSpPr>
            <a:spLocks noChangeArrowheads="1"/>
          </p:cNvSpPr>
          <p:nvPr/>
        </p:nvSpPr>
        <p:spPr bwMode="auto">
          <a:xfrm>
            <a:off x="2755702" y="2108155"/>
            <a:ext cx="210894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75000"/>
                    <a:lumOff val="25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sym typeface="微软雅黑" panose="020B0503020204020204" pitchFamily="34" charset="-122"/>
            </a:endParaRPr>
          </a:p>
        </p:txBody>
      </p:sp>
      <p:sp>
        <p:nvSpPr>
          <p:cNvPr id="50" name="矩形 49"/>
          <p:cNvSpPr/>
          <p:nvPr/>
        </p:nvSpPr>
        <p:spPr>
          <a:xfrm>
            <a:off x="2755634" y="2658713"/>
            <a:ext cx="830766" cy="276993"/>
          </a:xfrm>
          <a:prstGeom prst="rect">
            <a:avLst/>
          </a:prstGeom>
        </p:spPr>
        <p:txBody>
          <a:bodyPr wrap="none" lIns="68555" tIns="34278" rIns="68555" bIns="34278">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矩形 47"/>
          <p:cNvSpPr>
            <a:spLocks noChangeArrowheads="1"/>
          </p:cNvSpPr>
          <p:nvPr/>
        </p:nvSpPr>
        <p:spPr bwMode="auto">
          <a:xfrm>
            <a:off x="2743815" y="3527245"/>
            <a:ext cx="210894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75000"/>
                    <a:lumOff val="25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75000"/>
                  <a:lumOff val="25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53" presetClass="entr" presetSubtype="16" fill="hold" nodeType="afterEffect">
                                  <p:stCondLst>
                                    <p:cond delay="250"/>
                                  </p:stCondLst>
                                  <p:childTnLst>
                                    <p:set>
                                      <p:cBhvr>
                                        <p:cTn id="24" dur="1" fill="hold">
                                          <p:stCondLst>
                                            <p:cond delay="0"/>
                                          </p:stCondLst>
                                        </p:cTn>
                                        <p:tgtEl>
                                          <p:spTgt spid="26"/>
                                        </p:tgtEl>
                                        <p:attrNameLst>
                                          <p:attrName>style.visibility</p:attrName>
                                        </p:attrNameLst>
                                      </p:cBhvr>
                                      <p:to>
                                        <p:strVal val="visible"/>
                                      </p:to>
                                    </p:set>
                                    <p:anim calcmode="lin" valueType="num">
                                      <p:cBhvr>
                                        <p:cTn id="25" dur="350" fill="hold"/>
                                        <p:tgtEl>
                                          <p:spTgt spid="26"/>
                                        </p:tgtEl>
                                        <p:attrNameLst>
                                          <p:attrName>ppt_w</p:attrName>
                                        </p:attrNameLst>
                                      </p:cBhvr>
                                      <p:tavLst>
                                        <p:tav tm="0">
                                          <p:val>
                                            <p:fltVal val="0"/>
                                          </p:val>
                                        </p:tav>
                                        <p:tav tm="100000">
                                          <p:val>
                                            <p:strVal val="#ppt_w"/>
                                          </p:val>
                                        </p:tav>
                                      </p:tavLst>
                                    </p:anim>
                                    <p:anim calcmode="lin" valueType="num">
                                      <p:cBhvr>
                                        <p:cTn id="26" dur="350" fill="hold"/>
                                        <p:tgtEl>
                                          <p:spTgt spid="26"/>
                                        </p:tgtEl>
                                        <p:attrNameLst>
                                          <p:attrName>ppt_h</p:attrName>
                                        </p:attrNameLst>
                                      </p:cBhvr>
                                      <p:tavLst>
                                        <p:tav tm="0">
                                          <p:val>
                                            <p:fltVal val="0"/>
                                          </p:val>
                                        </p:tav>
                                        <p:tav tm="100000">
                                          <p:val>
                                            <p:strVal val="#ppt_h"/>
                                          </p:val>
                                        </p:tav>
                                      </p:tavLst>
                                    </p:anim>
                                    <p:animEffect transition="in" filter="fade">
                                      <p:cBhvr>
                                        <p:cTn id="27" dur="350"/>
                                        <p:tgtEl>
                                          <p:spTgt spid="26"/>
                                        </p:tgtEl>
                                      </p:cBhvr>
                                    </p:animEffect>
                                  </p:childTnLst>
                                </p:cTn>
                              </p:par>
                              <p:par>
                                <p:cTn id="28" presetID="22" presetClass="entr" presetSubtype="8" fill="hold" nodeType="withEffect">
                                  <p:stCondLst>
                                    <p:cond delay="10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190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4" fill="hold" grpId="0" nodeType="withEffect">
                                  <p:stCondLst>
                                    <p:cond delay="275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1" fill="hold" grpId="0" nodeType="withEffect">
                                  <p:stCondLst>
                                    <p:cond delay="275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500"/>
                                        <p:tgtEl>
                                          <p:spTgt spid="49"/>
                                        </p:tgtEl>
                                      </p:cBhvr>
                                    </p:animEffect>
                                  </p:childTnLst>
                                </p:cTn>
                              </p:par>
                              <p:par>
                                <p:cTn id="40" presetID="53" presetClass="entr" presetSubtype="16" fill="hold" nodeType="withEffect">
                                  <p:stCondLst>
                                    <p:cond delay="35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350" fill="hold"/>
                                        <p:tgtEl>
                                          <p:spTgt spid="34"/>
                                        </p:tgtEl>
                                        <p:attrNameLst>
                                          <p:attrName>ppt_w</p:attrName>
                                        </p:attrNameLst>
                                      </p:cBhvr>
                                      <p:tavLst>
                                        <p:tav tm="0">
                                          <p:val>
                                            <p:fltVal val="0"/>
                                          </p:val>
                                        </p:tav>
                                        <p:tav tm="100000">
                                          <p:val>
                                            <p:strVal val="#ppt_w"/>
                                          </p:val>
                                        </p:tav>
                                      </p:tavLst>
                                    </p:anim>
                                    <p:anim calcmode="lin" valueType="num">
                                      <p:cBhvr>
                                        <p:cTn id="43" dur="350" fill="hold"/>
                                        <p:tgtEl>
                                          <p:spTgt spid="34"/>
                                        </p:tgtEl>
                                        <p:attrNameLst>
                                          <p:attrName>ppt_h</p:attrName>
                                        </p:attrNameLst>
                                      </p:cBhvr>
                                      <p:tavLst>
                                        <p:tav tm="0">
                                          <p:val>
                                            <p:fltVal val="0"/>
                                          </p:val>
                                        </p:tav>
                                        <p:tav tm="100000">
                                          <p:val>
                                            <p:strVal val="#ppt_h"/>
                                          </p:val>
                                        </p:tav>
                                      </p:tavLst>
                                    </p:anim>
                                    <p:animEffect transition="in" filter="fade">
                                      <p:cBhvr>
                                        <p:cTn id="44" dur="350"/>
                                        <p:tgtEl>
                                          <p:spTgt spid="34"/>
                                        </p:tgtEl>
                                      </p:cBhvr>
                                    </p:animEffect>
                                  </p:childTnLst>
                                </p:cTn>
                              </p:par>
                              <p:par>
                                <p:cTn id="45" presetID="22" presetClass="entr" presetSubtype="8" fill="hold" nodeType="withEffect">
                                  <p:stCondLst>
                                    <p:cond delay="420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nodeType="withEffect">
                                  <p:stCondLst>
                                    <p:cond delay="510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4" fill="hold" grpId="0" nodeType="withEffect">
                                  <p:stCondLst>
                                    <p:cond delay="600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1" fill="hold" grpId="0" nodeType="withEffect">
                                  <p:stCondLst>
                                    <p:cond delay="6000"/>
                                  </p:stCondLst>
                                  <p:childTnLst>
                                    <p:set>
                                      <p:cBhvr>
                                        <p:cTn id="55" dur="1" fill="hold">
                                          <p:stCondLst>
                                            <p:cond delay="0"/>
                                          </p:stCondLst>
                                        </p:cTn>
                                        <p:tgtEl>
                                          <p:spTgt spid="51"/>
                                        </p:tgtEl>
                                        <p:attrNameLst>
                                          <p:attrName>style.visibility</p:attrName>
                                        </p:attrNameLst>
                                      </p:cBhvr>
                                      <p:to>
                                        <p:strVal val="visible"/>
                                      </p:to>
                                    </p:set>
                                    <p:animEffect transition="in" filter="wipe(up)">
                                      <p:cBhvr>
                                        <p:cTn id="56" dur="500"/>
                                        <p:tgtEl>
                                          <p:spTgt spid="51"/>
                                        </p:tgtEl>
                                      </p:cBhvr>
                                    </p:animEffect>
                                  </p:childTnLst>
                                </p:cTn>
                              </p:par>
                            </p:childTnLst>
                          </p:cTn>
                        </p:par>
                        <p:par>
                          <p:cTn id="57" fill="hold">
                            <p:stCondLst>
                              <p:cond delay="1250"/>
                            </p:stCondLst>
                            <p:childTnLst>
                              <p:par>
                                <p:cTn id="58" presetID="10" presetClass="entr" presetSubtype="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1750"/>
                            </p:stCondLst>
                            <p:childTnLst>
                              <p:par>
                                <p:cTn id="65" presetID="10" presetClass="entr" presetSubtype="0" fill="hold" grpId="0" nodeType="afterEffect">
                                  <p:stCondLst>
                                    <p:cond delay="50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par>
                          <p:cTn id="71" fill="hold">
                            <p:stCondLst>
                              <p:cond delay="2750"/>
                            </p:stCondLst>
                            <p:childTnLst>
                              <p:par>
                                <p:cTn id="72" presetID="10" presetClass="entr" presetSubtype="0" fill="hold" grpId="0" nodeType="afterEffect">
                                  <p:stCondLst>
                                    <p:cond delay="50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42" grpId="0"/>
      <p:bldP spid="43" grpId="0"/>
      <p:bldP spid="44" grpId="0"/>
      <p:bldP spid="45" grpId="0"/>
      <p:bldP spid="46" grpId="0"/>
      <p:bldP spid="47" grpId="0"/>
      <p:bldP spid="48" grpId="0"/>
      <p:bldP spid="49" grpId="0"/>
      <p:bldP spid="50"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37      (向天歌演示原创作品：www.TopPPT.cn)"/>
          <p:cNvSpPr/>
          <p:nvPr/>
        </p:nvSpPr>
        <p:spPr>
          <a:xfrm rot="19177476">
            <a:off x="6119362" y="234489"/>
            <a:ext cx="4262813" cy="4010365"/>
          </a:xfrm>
          <a:custGeom>
            <a:avLst/>
            <a:gdLst>
              <a:gd name="connsiteX0" fmla="*/ 699354 w 5683751"/>
              <a:gd name="connsiteY0" fmla="*/ 2660654 h 5347153"/>
              <a:gd name="connsiteX1" fmla="*/ 699354 w 5683751"/>
              <a:gd name="connsiteY1" fmla="*/ 4647799 h 5347153"/>
              <a:gd name="connsiteX2" fmla="*/ 2720656 w 5683751"/>
              <a:gd name="connsiteY2" fmla="*/ 4654875 h 5347153"/>
              <a:gd name="connsiteX3" fmla="*/ 2131993 w 5683751"/>
              <a:gd name="connsiteY3" fmla="*/ 5347153 h 5347153"/>
              <a:gd name="connsiteX4" fmla="*/ 0 w 5683751"/>
              <a:gd name="connsiteY4" fmla="*/ 5347153 h 5347153"/>
              <a:gd name="connsiteX5" fmla="*/ 0 w 5683751"/>
              <a:gd name="connsiteY5" fmla="*/ 2660489 h 5347153"/>
              <a:gd name="connsiteX6" fmla="*/ 2808800 w 5683751"/>
              <a:gd name="connsiteY6" fmla="*/ 0 h 5347153"/>
              <a:gd name="connsiteX7" fmla="*/ 2832652 w 5683751"/>
              <a:gd name="connsiteY7" fmla="*/ 699354 h 5347153"/>
              <a:gd name="connsiteX8" fmla="*/ 699354 w 5683751"/>
              <a:gd name="connsiteY8" fmla="*/ 699354 h 5347153"/>
              <a:gd name="connsiteX9" fmla="*/ 699354 w 5683751"/>
              <a:gd name="connsiteY9" fmla="*/ 2481295 h 5347153"/>
              <a:gd name="connsiteX10" fmla="*/ 0 w 5683751"/>
              <a:gd name="connsiteY10" fmla="*/ 2481130 h 5347153"/>
              <a:gd name="connsiteX11" fmla="*/ 0 w 5683751"/>
              <a:gd name="connsiteY11" fmla="*/ 0 h 5347153"/>
              <a:gd name="connsiteX12" fmla="*/ 4307551 w 5683751"/>
              <a:gd name="connsiteY12" fmla="*/ 0 h 5347153"/>
              <a:gd name="connsiteX13" fmla="*/ 5683751 w 5683751"/>
              <a:gd name="connsiteY13" fmla="*/ 1170220 h 5347153"/>
              <a:gd name="connsiteX14" fmla="*/ 5080222 w 5683751"/>
              <a:gd name="connsiteY14" fmla="*/ 1879981 h 5347153"/>
              <a:gd name="connsiteX15" fmla="*/ 5080546 w 5683751"/>
              <a:gd name="connsiteY15" fmla="*/ 1701265 h 5347153"/>
              <a:gd name="connsiteX16" fmla="*/ 5081521 w 5683751"/>
              <a:gd name="connsiteY16" fmla="*/ 699354 h 5347153"/>
              <a:gd name="connsiteX17" fmla="*/ 3041115 w 5683751"/>
              <a:gd name="connsiteY17" fmla="*/ 699354 h 5347153"/>
              <a:gd name="connsiteX18" fmla="*/ 3017264 w 5683751"/>
              <a:gd name="connsiteY18" fmla="*/ 0 h 53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3751" h="5347153">
                <a:moveTo>
                  <a:pt x="699354" y="2660654"/>
                </a:moveTo>
                <a:lnTo>
                  <a:pt x="699354" y="4647799"/>
                </a:lnTo>
                <a:lnTo>
                  <a:pt x="2720656" y="4654875"/>
                </a:lnTo>
                <a:lnTo>
                  <a:pt x="2131993" y="5347153"/>
                </a:lnTo>
                <a:lnTo>
                  <a:pt x="0" y="5347153"/>
                </a:lnTo>
                <a:lnTo>
                  <a:pt x="0" y="2660489"/>
                </a:lnTo>
                <a:close/>
                <a:moveTo>
                  <a:pt x="2808800" y="0"/>
                </a:moveTo>
                <a:lnTo>
                  <a:pt x="2832652" y="699354"/>
                </a:lnTo>
                <a:lnTo>
                  <a:pt x="699354" y="699354"/>
                </a:lnTo>
                <a:lnTo>
                  <a:pt x="699354" y="2481295"/>
                </a:lnTo>
                <a:lnTo>
                  <a:pt x="0" y="2481130"/>
                </a:lnTo>
                <a:lnTo>
                  <a:pt x="0" y="0"/>
                </a:lnTo>
                <a:close/>
                <a:moveTo>
                  <a:pt x="4307551" y="0"/>
                </a:moveTo>
                <a:lnTo>
                  <a:pt x="5683751" y="1170220"/>
                </a:lnTo>
                <a:lnTo>
                  <a:pt x="5080222" y="1879981"/>
                </a:lnTo>
                <a:lnTo>
                  <a:pt x="5080546" y="1701265"/>
                </a:lnTo>
                <a:cubicBezTo>
                  <a:pt x="5081157" y="1364859"/>
                  <a:pt x="5081625" y="1029670"/>
                  <a:pt x="5081521" y="699354"/>
                </a:cubicBezTo>
                <a:lnTo>
                  <a:pt x="3041115" y="699354"/>
                </a:lnTo>
                <a:lnTo>
                  <a:pt x="3017264" y="0"/>
                </a:lnTo>
                <a:close/>
              </a:path>
            </a:pathLst>
          </a:cu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dirty="0">
              <a:solidFill>
                <a:schemeClr val="tx1"/>
              </a:solidFill>
              <a:ea typeface="微软雅黑" panose="020B0503020204020204" pitchFamily="34" charset="-122"/>
            </a:endParaRPr>
          </a:p>
        </p:txBody>
      </p:sp>
      <p:sp>
        <p:nvSpPr>
          <p:cNvPr id="25" name="Freeform 38      (向天歌演示原创作品：www.TopPPT.cn)"/>
          <p:cNvSpPr/>
          <p:nvPr/>
        </p:nvSpPr>
        <p:spPr>
          <a:xfrm rot="19177476">
            <a:off x="7844664" y="988348"/>
            <a:ext cx="2598672" cy="3056087"/>
          </a:xfrm>
          <a:custGeom>
            <a:avLst/>
            <a:gdLst>
              <a:gd name="connsiteX0" fmla="*/ 699354 w 3464896"/>
              <a:gd name="connsiteY0" fmla="*/ 2076448 h 4074783"/>
              <a:gd name="connsiteX1" fmla="*/ 699354 w 3464896"/>
              <a:gd name="connsiteY1" fmla="*/ 3252330 h 4074783"/>
              <a:gd name="connsiteX2" fmla="*/ 0 w 3464896"/>
              <a:gd name="connsiteY2" fmla="*/ 4074783 h 4074783"/>
              <a:gd name="connsiteX3" fmla="*/ 0 w 3464896"/>
              <a:gd name="connsiteY3" fmla="*/ 2076283 h 4074783"/>
              <a:gd name="connsiteX4" fmla="*/ 1684570 w 3464896"/>
              <a:gd name="connsiteY4" fmla="*/ 0 h 4074783"/>
              <a:gd name="connsiteX5" fmla="*/ 1708421 w 3464896"/>
              <a:gd name="connsiteY5" fmla="*/ 699355 h 4074783"/>
              <a:gd name="connsiteX6" fmla="*/ 699354 w 3464896"/>
              <a:gd name="connsiteY6" fmla="*/ 699354 h 4074783"/>
              <a:gd name="connsiteX7" fmla="*/ 699354 w 3464896"/>
              <a:gd name="connsiteY7" fmla="*/ 1859921 h 4074783"/>
              <a:gd name="connsiteX8" fmla="*/ 0 w 3464896"/>
              <a:gd name="connsiteY8" fmla="*/ 1859755 h 4074783"/>
              <a:gd name="connsiteX9" fmla="*/ 0 w 3464896"/>
              <a:gd name="connsiteY9" fmla="*/ 0 h 4074783"/>
              <a:gd name="connsiteX10" fmla="*/ 3464896 w 3464896"/>
              <a:gd name="connsiteY10" fmla="*/ 1 h 4074783"/>
              <a:gd name="connsiteX11" fmla="*/ 2870217 w 3464896"/>
              <a:gd name="connsiteY11" fmla="*/ 699354 h 4074783"/>
              <a:gd name="connsiteX12" fmla="*/ 1916884 w 3464896"/>
              <a:gd name="connsiteY12" fmla="*/ 699354 h 4074783"/>
              <a:gd name="connsiteX13" fmla="*/ 1893033 w 3464896"/>
              <a:gd name="connsiteY13" fmla="*/ 1 h 40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4896" h="4074783">
                <a:moveTo>
                  <a:pt x="699354" y="2076448"/>
                </a:moveTo>
                <a:lnTo>
                  <a:pt x="699354" y="3252330"/>
                </a:lnTo>
                <a:lnTo>
                  <a:pt x="0" y="4074783"/>
                </a:lnTo>
                <a:lnTo>
                  <a:pt x="0" y="2076283"/>
                </a:lnTo>
                <a:close/>
                <a:moveTo>
                  <a:pt x="1684570" y="0"/>
                </a:moveTo>
                <a:lnTo>
                  <a:pt x="1708421" y="699355"/>
                </a:lnTo>
                <a:lnTo>
                  <a:pt x="699354" y="699354"/>
                </a:lnTo>
                <a:lnTo>
                  <a:pt x="699354" y="1859921"/>
                </a:lnTo>
                <a:lnTo>
                  <a:pt x="0" y="1859755"/>
                </a:lnTo>
                <a:lnTo>
                  <a:pt x="0" y="0"/>
                </a:lnTo>
                <a:close/>
                <a:moveTo>
                  <a:pt x="3464896" y="1"/>
                </a:moveTo>
                <a:lnTo>
                  <a:pt x="2870217" y="699354"/>
                </a:lnTo>
                <a:lnTo>
                  <a:pt x="1916884" y="699354"/>
                </a:lnTo>
                <a:lnTo>
                  <a:pt x="1893033" y="1"/>
                </a:lnTo>
                <a:close/>
              </a:path>
            </a:pathLst>
          </a:cu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dirty="0">
              <a:solidFill>
                <a:schemeClr val="tx1"/>
              </a:solidFill>
              <a:ea typeface="微软雅黑" panose="020B0503020204020204" pitchFamily="34" charset="-122"/>
            </a:endParaRPr>
          </a:p>
        </p:txBody>
      </p:sp>
      <p:sp>
        <p:nvSpPr>
          <p:cNvPr id="26" name="TextBox 18      (向天歌演示原创作品：www.TopPPT.cn)"/>
          <p:cNvSpPr txBox="1"/>
          <p:nvPr/>
        </p:nvSpPr>
        <p:spPr>
          <a:xfrm>
            <a:off x="1071905" y="2463935"/>
            <a:ext cx="1566174" cy="646331"/>
          </a:xfrm>
          <a:prstGeom prst="rect">
            <a:avLst/>
          </a:prstGeom>
          <a:noFill/>
        </p:spPr>
        <p:txBody>
          <a:bodyPr wrap="square" rtlCol="0">
            <a:spAutoFit/>
          </a:bodyPr>
          <a:lstStyle/>
          <a:p>
            <a:r>
              <a:rPr lang="zh-CN" altLang="en-US" sz="3600" b="1" dirty="0" smtClean="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rPr>
              <a:t>工作</a:t>
            </a:r>
            <a:endParaRPr lang="zh-CN" altLang="en-US" sz="3600" b="1" dirty="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endParaRPr>
          </a:p>
        </p:txBody>
      </p:sp>
      <p:sp>
        <p:nvSpPr>
          <p:cNvPr id="27" name="TextBox 21      (向天歌演示原创作品：www.TopPPT.cn)"/>
          <p:cNvSpPr txBox="1"/>
          <p:nvPr/>
        </p:nvSpPr>
        <p:spPr>
          <a:xfrm>
            <a:off x="3117062" y="2463739"/>
            <a:ext cx="1566174" cy="646331"/>
          </a:xfrm>
          <a:prstGeom prst="rect">
            <a:avLst/>
          </a:prstGeom>
          <a:noFill/>
        </p:spPr>
        <p:txBody>
          <a:bodyPr wrap="square" rtlCol="0">
            <a:spAutoFit/>
          </a:bodyPr>
          <a:lstStyle/>
          <a:p>
            <a:r>
              <a:rPr lang="zh-CN" altLang="en-US" sz="3600" b="1" dirty="0" smtClean="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rPr>
              <a:t>结计划</a:t>
            </a:r>
            <a:endParaRPr lang="zh-CN" altLang="en-US" sz="3600" b="1" dirty="0">
              <a:solidFill>
                <a:srgbClr val="2B2E30"/>
              </a:solidFill>
              <a:latin typeface="微软雅黑" panose="020B0503020204020204" pitchFamily="34" charset="-122"/>
              <a:ea typeface="微软雅黑" panose="020B0503020204020204" pitchFamily="34" charset="-122"/>
              <a:cs typeface="文鼎霹靂體" panose="02010609010101010101" pitchFamily="49" charset="-120"/>
            </a:endParaRPr>
          </a:p>
        </p:txBody>
      </p:sp>
      <p:grpSp>
        <p:nvGrpSpPr>
          <p:cNvPr id="28" name="Group 3      (向天歌演示原创作品：www.TopPPT.cn)"/>
          <p:cNvGrpSpPr/>
          <p:nvPr/>
        </p:nvGrpSpPr>
        <p:grpSpPr>
          <a:xfrm>
            <a:off x="1216875" y="3272786"/>
            <a:ext cx="1311230" cy="90900"/>
            <a:chOff x="1622500" y="4356850"/>
            <a:chExt cx="1748306" cy="121200"/>
          </a:xfrm>
        </p:grpSpPr>
        <p:cxnSp>
          <p:nvCxnSpPr>
            <p:cNvPr id="29" name="Straight Connector 23      (向天歌演示原创作品：www.TopPPT.cn)"/>
            <p:cNvCxnSpPr/>
            <p:nvPr/>
          </p:nvCxnSpPr>
          <p:spPr>
            <a:xfrm flipH="1">
              <a:off x="1622500" y="4420894"/>
              <a:ext cx="1656184" cy="0"/>
            </a:xfrm>
            <a:prstGeom prst="line">
              <a:avLst/>
            </a:prstGeom>
            <a:ln w="19050">
              <a:gradFill flip="none" rotWithShape="1">
                <a:gsLst>
                  <a:gs pos="0">
                    <a:srgbClr val="21A3D0"/>
                  </a:gs>
                  <a:gs pos="89000">
                    <a:schemeClr val="bg1"/>
                  </a:gs>
                  <a:gs pos="83000">
                    <a:srgbClr val="E8E8E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Oval 27      (向天歌演示原创作品：www.TopPPT.cn)"/>
            <p:cNvSpPr/>
            <p:nvPr/>
          </p:nvSpPr>
          <p:spPr>
            <a:xfrm>
              <a:off x="3249606" y="4356850"/>
              <a:ext cx="121200" cy="121200"/>
            </a:xfrm>
            <a:prstGeom prst="ellips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grpSp>
        <p:nvGrpSpPr>
          <p:cNvPr id="31" name="Group 4      (向天歌演示原创作品：www.TopPPT.cn)"/>
          <p:cNvGrpSpPr/>
          <p:nvPr/>
        </p:nvGrpSpPr>
        <p:grpSpPr>
          <a:xfrm>
            <a:off x="3037993" y="3272786"/>
            <a:ext cx="1402130" cy="90900"/>
            <a:chOff x="4050658" y="4356850"/>
            <a:chExt cx="1869506" cy="121200"/>
          </a:xfrm>
        </p:grpSpPr>
        <p:cxnSp>
          <p:nvCxnSpPr>
            <p:cNvPr id="32" name="Straight Connector 24      (向天歌演示原创作品：www.TopPPT.cn)"/>
            <p:cNvCxnSpPr/>
            <p:nvPr/>
          </p:nvCxnSpPr>
          <p:spPr>
            <a:xfrm flipV="1">
              <a:off x="4171858" y="4414006"/>
              <a:ext cx="1748306" cy="3444"/>
            </a:xfrm>
            <a:prstGeom prst="line">
              <a:avLst/>
            </a:prstGeom>
            <a:ln w="19050">
              <a:gradFill flip="none" rotWithShape="1">
                <a:gsLst>
                  <a:gs pos="0">
                    <a:srgbClr val="21A3D0"/>
                  </a:gs>
                  <a:gs pos="89000">
                    <a:schemeClr val="bg1"/>
                  </a:gs>
                  <a:gs pos="83000">
                    <a:srgbClr val="E8E8E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Oval 29      (向天歌演示原创作品：www.TopPPT.cn)"/>
            <p:cNvSpPr/>
            <p:nvPr/>
          </p:nvSpPr>
          <p:spPr>
            <a:xfrm>
              <a:off x="4050658" y="4356850"/>
              <a:ext cx="121200" cy="121200"/>
            </a:xfrm>
            <a:prstGeom prst="ellips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grpSp>
        <p:nvGrpSpPr>
          <p:cNvPr id="34" name="Group 7      (向天歌演示原创作品：www.TopPPT.cn)"/>
          <p:cNvGrpSpPr/>
          <p:nvPr/>
        </p:nvGrpSpPr>
        <p:grpSpPr>
          <a:xfrm>
            <a:off x="2179642" y="1792432"/>
            <a:ext cx="986880" cy="986880"/>
            <a:chOff x="2895651" y="2450895"/>
            <a:chExt cx="1315840" cy="1315840"/>
          </a:xfrm>
        </p:grpSpPr>
        <p:sp>
          <p:nvSpPr>
            <p:cNvPr id="35" name="Rectangle 19      (向天歌演示原创作品：www.TopPPT.cn)"/>
            <p:cNvSpPr/>
            <p:nvPr/>
          </p:nvSpPr>
          <p:spPr>
            <a:xfrm rot="2289162">
              <a:off x="2895651" y="2450895"/>
              <a:ext cx="1315840" cy="1315840"/>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pic>
          <p:nvPicPr>
            <p:cNvPr id="36" name="Picture 1      (向天歌演示原创作品：www.TopPPT.cn)"/>
            <p:cNvPicPr>
              <a:picLocks noChangeAspect="1"/>
            </p:cNvPicPr>
            <p:nvPr/>
          </p:nvPicPr>
          <p:blipFill rotWithShape="1">
            <a:blip r:embed="rId1"/>
            <a:srcRect l="25942" t="21386" r="24100" b="30024"/>
            <a:stretch>
              <a:fillRect/>
            </a:stretch>
          </p:blipFill>
          <p:spPr>
            <a:xfrm>
              <a:off x="3065391" y="2656020"/>
              <a:ext cx="1008112" cy="936104"/>
            </a:xfrm>
            <a:prstGeom prst="rect">
              <a:avLst/>
            </a:prstGeom>
          </p:spPr>
        </p:pic>
      </p:grpSp>
      <p:grpSp>
        <p:nvGrpSpPr>
          <p:cNvPr id="37" name="Group 9      (向天歌演示原创作品：www.TopPPT.cn)"/>
          <p:cNvGrpSpPr/>
          <p:nvPr/>
        </p:nvGrpSpPr>
        <p:grpSpPr>
          <a:xfrm>
            <a:off x="2002888" y="3628407"/>
            <a:ext cx="313574" cy="301759"/>
            <a:chOff x="2670518" y="4898862"/>
            <a:chExt cx="418098" cy="402345"/>
          </a:xfrm>
        </p:grpSpPr>
        <p:sp>
          <p:nvSpPr>
            <p:cNvPr id="38" name="Rectangle 32      (向天歌演示原创作品：www.TopPPT.cn)"/>
            <p:cNvSpPr/>
            <p:nvPr/>
          </p:nvSpPr>
          <p:spPr>
            <a:xfrm flipV="1">
              <a:off x="2670518" y="4898862"/>
              <a:ext cx="418098" cy="40234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grpSp>
          <p:nvGrpSpPr>
            <p:cNvPr id="39" name="组合 38"/>
            <p:cNvGrpSpPr/>
            <p:nvPr/>
          </p:nvGrpSpPr>
          <p:grpSpPr>
            <a:xfrm>
              <a:off x="2801992" y="4974946"/>
              <a:ext cx="155149" cy="250176"/>
              <a:chOff x="6967538" y="6365875"/>
              <a:chExt cx="127000" cy="204787"/>
            </a:xfrm>
            <a:solidFill>
              <a:schemeClr val="bg1"/>
            </a:solidFill>
          </p:grpSpPr>
          <p:sp>
            <p:nvSpPr>
              <p:cNvPr id="40" name="Freeform 626      (向天歌演示原创作品：www.TopPPT.cn)"/>
              <p:cNvSpPr/>
              <p:nvPr/>
            </p:nvSpPr>
            <p:spPr bwMode="auto">
              <a:xfrm>
                <a:off x="6967538" y="6423025"/>
                <a:ext cx="127000" cy="147637"/>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1" name="Freeform 627      (向天歌演示原创作品：www.TopPPT.cn)"/>
              <p:cNvSpPr/>
              <p:nvPr/>
            </p:nvSpPr>
            <p:spPr bwMode="auto">
              <a:xfrm>
                <a:off x="7000875" y="6365875"/>
                <a:ext cx="61912" cy="134937"/>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42" name="Group 11      (向天歌演示原创作品：www.TopPPT.cn)"/>
          <p:cNvGrpSpPr/>
          <p:nvPr/>
        </p:nvGrpSpPr>
        <p:grpSpPr>
          <a:xfrm>
            <a:off x="2360288" y="3628407"/>
            <a:ext cx="1215114" cy="301759"/>
            <a:chOff x="3147050" y="4898862"/>
            <a:chExt cx="1620152" cy="402345"/>
          </a:xfrm>
        </p:grpSpPr>
        <p:sp>
          <p:nvSpPr>
            <p:cNvPr id="43" name="Rectangle 33      (向天歌演示原创作品：www.TopPPT.cn)"/>
            <p:cNvSpPr/>
            <p:nvPr/>
          </p:nvSpPr>
          <p:spPr>
            <a:xfrm flipV="1">
              <a:off x="3147050" y="4898862"/>
              <a:ext cx="1620152" cy="40234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44" name="TextBox 35      (向天歌演示原创作品：www.TopPPT.cn)"/>
            <p:cNvSpPr txBox="1"/>
            <p:nvPr/>
          </p:nvSpPr>
          <p:spPr>
            <a:xfrm>
              <a:off x="3527358" y="4928981"/>
              <a:ext cx="1033984" cy="367453"/>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cs typeface="文鼎霹靂體" panose="02010609010101010101" pitchFamily="49" charset="-120"/>
                </a:rPr>
                <a:t>尚景</a:t>
              </a:r>
              <a:endParaRPr lang="zh-CN" altLang="en-US" sz="1200" b="1" dirty="0">
                <a:solidFill>
                  <a:schemeClr val="bg1"/>
                </a:solidFill>
                <a:latin typeface="微软雅黑" panose="020B0503020204020204" pitchFamily="34" charset="-122"/>
                <a:ea typeface="微软雅黑" panose="020B0503020204020204" pitchFamily="34" charset="-122"/>
                <a:cs typeface="文鼎霹靂體" panose="02010609010101010101" pitchFamily="49" charset="-120"/>
              </a:endParaRPr>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8" presetClass="entr" presetSubtype="0" accel="50000" fill="hold" grpId="0" nodeType="clickEffect">
                                  <p:stCondLst>
                                    <p:cond delay="0"/>
                                  </p:stCondLst>
                                  <p:iterate type="lt">
                                    <p:tmPct val="50000"/>
                                  </p:iterate>
                                  <p:childTnLst>
                                    <p:set>
                                      <p:cBhvr>
                                        <p:cTn id="17" dur="1" fill="hold">
                                          <p:stCondLst>
                                            <p:cond delay="0"/>
                                          </p:stCondLst>
                                        </p:cTn>
                                        <p:tgtEl>
                                          <p:spTgt spid="26"/>
                                        </p:tgtEl>
                                        <p:attrNameLst>
                                          <p:attrName>style.visibility</p:attrName>
                                        </p:attrNameLst>
                                      </p:cBhvr>
                                      <p:to>
                                        <p:strVal val="visible"/>
                                      </p:to>
                                    </p:set>
                                    <p:set>
                                      <p:cBhvr>
                                        <p:cTn id="18" dur="455" fill="hold">
                                          <p:stCondLst>
                                            <p:cond delay="0"/>
                                          </p:stCondLst>
                                        </p:cTn>
                                        <p:tgtEl>
                                          <p:spTgt spid="26"/>
                                        </p:tgtEl>
                                        <p:attrNameLst>
                                          <p:attrName>style.rotation</p:attrName>
                                        </p:attrNameLst>
                                      </p:cBhvr>
                                      <p:to>
                                        <p:strVal val="-45.0"/>
                                      </p:to>
                                    </p:set>
                                    <p:anim calcmode="lin" valueType="num">
                                      <p:cBhvr>
                                        <p:cTn id="19" dur="455" fill="hold">
                                          <p:stCondLst>
                                            <p:cond delay="455"/>
                                          </p:stCondLst>
                                        </p:cTn>
                                        <p:tgtEl>
                                          <p:spTgt spid="26"/>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26"/>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26"/>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26"/>
                                        </p:tgtEl>
                                        <p:attrNameLst>
                                          <p:attrName>ppt_y</p:attrName>
                                        </p:attrNameLst>
                                      </p:cBhvr>
                                      <p:tavLst>
                                        <p:tav tm="0">
                                          <p:val>
                                            <p:strVal val="#ppt_y-(0.354*#ppt_w-0.172*#ppt_h)"/>
                                          </p:val>
                                        </p:tav>
                                        <p:tav tm="100000">
                                          <p:val>
                                            <p:strVal val="#ppt_y"/>
                                          </p:val>
                                        </p:tav>
                                      </p:tavLst>
                                    </p:anim>
                                  </p:childTnLst>
                                </p:cTn>
                              </p:par>
                              <p:par>
                                <p:cTn id="23" presetID="38" presetClass="entr" presetSubtype="0" accel="50000" fill="hold" grpId="0" nodeType="withEffect">
                                  <p:stCondLst>
                                    <p:cond delay="1100"/>
                                  </p:stCondLst>
                                  <p:iterate type="lt">
                                    <p:tmPct val="50000"/>
                                  </p:iterate>
                                  <p:childTnLst>
                                    <p:set>
                                      <p:cBhvr>
                                        <p:cTn id="24" dur="1" fill="hold">
                                          <p:stCondLst>
                                            <p:cond delay="0"/>
                                          </p:stCondLst>
                                        </p:cTn>
                                        <p:tgtEl>
                                          <p:spTgt spid="27"/>
                                        </p:tgtEl>
                                        <p:attrNameLst>
                                          <p:attrName>style.visibility</p:attrName>
                                        </p:attrNameLst>
                                      </p:cBhvr>
                                      <p:to>
                                        <p:strVal val="visible"/>
                                      </p:to>
                                    </p:set>
                                    <p:set>
                                      <p:cBhvr>
                                        <p:cTn id="25" dur="455" fill="hold">
                                          <p:stCondLst>
                                            <p:cond delay="0"/>
                                          </p:stCondLst>
                                        </p:cTn>
                                        <p:tgtEl>
                                          <p:spTgt spid="27"/>
                                        </p:tgtEl>
                                        <p:attrNameLst>
                                          <p:attrName>style.rotation</p:attrName>
                                        </p:attrNameLst>
                                      </p:cBhvr>
                                      <p:to>
                                        <p:strVal val="-45.0"/>
                                      </p:to>
                                    </p:set>
                                    <p:anim calcmode="lin" valueType="num">
                                      <p:cBhvr>
                                        <p:cTn id="26" dur="455" fill="hold">
                                          <p:stCondLst>
                                            <p:cond delay="455"/>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27"/>
                                        </p:tgtEl>
                                        <p:attrNameLst>
                                          <p:attrName>ppt_y</p:attrName>
                                        </p:attrNameLst>
                                      </p:cBhvr>
                                      <p:tavLst>
                                        <p:tav tm="0">
                                          <p:val>
                                            <p:strVal val="#ppt_y-(0.354*#ppt_w-0.172*#ppt_h)"/>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000"/>
                                        <p:tgtEl>
                                          <p:spTgt spid="34"/>
                                        </p:tgtEl>
                                      </p:cBhvr>
                                    </p:animEffect>
                                    <p:anim calcmode="lin" valueType="num">
                                      <p:cBhvr>
                                        <p:cTn id="35" dur="2000" fill="hold"/>
                                        <p:tgtEl>
                                          <p:spTgt spid="34"/>
                                        </p:tgtEl>
                                        <p:attrNameLst>
                                          <p:attrName>ppt_w</p:attrName>
                                        </p:attrNameLst>
                                      </p:cBhvr>
                                      <p:tavLst>
                                        <p:tav tm="0" fmla="#ppt_w*sin(2.5*pi*$)">
                                          <p:val>
                                            <p:fltVal val="0"/>
                                          </p:val>
                                        </p:tav>
                                        <p:tav tm="100000">
                                          <p:val>
                                            <p:fltVal val="1"/>
                                          </p:val>
                                        </p:tav>
                                      </p:tavLst>
                                    </p:anim>
                                    <p:anim calcmode="lin" valueType="num">
                                      <p:cBhvr>
                                        <p:cTn id="36"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right)">
                                      <p:cBhvr>
                                        <p:cTn id="41" dur="500"/>
                                        <p:tgtEl>
                                          <p:spTgt spid="28"/>
                                        </p:tgtEl>
                                      </p:cBhvr>
                                    </p:animEffect>
                                  </p:childTnLst>
                                </p:cTn>
                              </p:par>
                              <p:par>
                                <p:cTn id="42" presetID="22" presetClass="entr" presetSubtype="8"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TextBox 7"/>
          <p:cNvSpPr txBox="1"/>
          <p:nvPr/>
        </p:nvSpPr>
        <p:spPr>
          <a:xfrm>
            <a:off x="2419741" y="1856894"/>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a:solidFill>
                  <a:srgbClr val="21A3D0"/>
                </a:solidFill>
              </a:rPr>
              <a:t>01</a:t>
            </a:r>
            <a:endParaRPr lang="zh-CN" altLang="en-US" dirty="0">
              <a:solidFill>
                <a:srgbClr val="21A3D0"/>
              </a:solidFill>
            </a:endParaRPr>
          </a:p>
        </p:txBody>
      </p:sp>
      <p:sp>
        <p:nvSpPr>
          <p:cNvPr id="25" name="TextBox 8"/>
          <p:cNvSpPr txBox="1"/>
          <p:nvPr/>
        </p:nvSpPr>
        <p:spPr>
          <a:xfrm>
            <a:off x="4211962" y="1912771"/>
            <a:ext cx="2954655" cy="923330"/>
          </a:xfrm>
          <a:prstGeom prst="rect">
            <a:avLst/>
          </a:prstGeom>
          <a:noFill/>
        </p:spPr>
        <p:txBody>
          <a:bodyPr wrap="none" rtlCol="0">
            <a:spAutoFit/>
          </a:bodyPr>
          <a:lstStyle/>
          <a:p>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26" name="直接连接符 25"/>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72002" y="2920884"/>
            <a:ext cx="974819" cy="307777"/>
            <a:chOff x="1694389" y="3210530"/>
            <a:chExt cx="974819" cy="307777"/>
          </a:xfrm>
        </p:grpSpPr>
        <p:sp>
          <p:nvSpPr>
            <p:cNvPr id="28" name="矩形 27"/>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4"/>
            <p:cNvSpPr txBox="1"/>
            <p:nvPr/>
          </p:nvSpPr>
          <p:spPr>
            <a:xfrm>
              <a:off x="1766397" y="3210530"/>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0" name="组合 29"/>
          <p:cNvGrpSpPr/>
          <p:nvPr/>
        </p:nvGrpSpPr>
        <p:grpSpPr>
          <a:xfrm>
            <a:off x="5973447" y="2920884"/>
            <a:ext cx="974819" cy="307777"/>
            <a:chOff x="1694389" y="3537387"/>
            <a:chExt cx="974819" cy="307777"/>
          </a:xfrm>
        </p:grpSpPr>
        <p:sp>
          <p:nvSpPr>
            <p:cNvPr id="31" name="矩形 30"/>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TextBox 17"/>
            <p:cNvSpPr txBox="1"/>
            <p:nvPr/>
          </p:nvSpPr>
          <p:spPr>
            <a:xfrm>
              <a:off x="1766397" y="3537387"/>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3" name="组合 32"/>
          <p:cNvGrpSpPr/>
          <p:nvPr/>
        </p:nvGrpSpPr>
        <p:grpSpPr>
          <a:xfrm>
            <a:off x="4572002" y="3280923"/>
            <a:ext cx="974819" cy="307777"/>
            <a:chOff x="1694389" y="3875941"/>
            <a:chExt cx="974819" cy="307777"/>
          </a:xfrm>
        </p:grpSpPr>
        <p:sp>
          <p:nvSpPr>
            <p:cNvPr id="34" name="矩形 33"/>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20"/>
            <p:cNvSpPr txBox="1"/>
            <p:nvPr/>
          </p:nvSpPr>
          <p:spPr>
            <a:xfrm>
              <a:off x="1766397" y="3875941"/>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6" name="组合 35"/>
          <p:cNvGrpSpPr/>
          <p:nvPr/>
        </p:nvGrpSpPr>
        <p:grpSpPr>
          <a:xfrm>
            <a:off x="5973447" y="3280922"/>
            <a:ext cx="974819" cy="307777"/>
            <a:chOff x="1694389" y="4211992"/>
            <a:chExt cx="974819" cy="307777"/>
          </a:xfrm>
        </p:grpSpPr>
        <p:sp>
          <p:nvSpPr>
            <p:cNvPr id="37" name="矩形 36"/>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TextBox 23"/>
            <p:cNvSpPr txBox="1"/>
            <p:nvPr/>
          </p:nvSpPr>
          <p:spPr>
            <a:xfrm>
              <a:off x="1766397" y="4211992"/>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39" name="等腰三角形 38"/>
          <p:cNvSpPr/>
          <p:nvPr/>
        </p:nvSpPr>
        <p:spPr>
          <a:xfrm rot="18035669">
            <a:off x="2382961" y="1282355"/>
            <a:ext cx="360040" cy="310379"/>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21283757">
            <a:off x="1968925" y="1497553"/>
            <a:ext cx="191945" cy="165470"/>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5968008">
            <a:off x="1663187" y="1888656"/>
            <a:ext cx="304349" cy="227352"/>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100" fill="hold"/>
                                        <p:tgtEl>
                                          <p:spTgt spid="39"/>
                                        </p:tgtEl>
                                        <p:attrNameLst>
                                          <p:attrName>ppt_x</p:attrName>
                                        </p:attrNameLst>
                                      </p:cBhvr>
                                      <p:tavLst>
                                        <p:tav tm="0">
                                          <p:val>
                                            <p:strVal val="0-#ppt_w/2"/>
                                          </p:val>
                                        </p:tav>
                                        <p:tav tm="100000">
                                          <p:val>
                                            <p:strVal val="#ppt_x"/>
                                          </p:val>
                                        </p:tav>
                                      </p:tavLst>
                                    </p:anim>
                                    <p:anim calcmode="lin" valueType="num">
                                      <p:cBhvr additive="base">
                                        <p:cTn id="8" dur="1100" fill="hold"/>
                                        <p:tgtEl>
                                          <p:spTgt spid="39"/>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39"/>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100" fill="hold"/>
                                        <p:tgtEl>
                                          <p:spTgt spid="40"/>
                                        </p:tgtEl>
                                        <p:attrNameLst>
                                          <p:attrName>ppt_x</p:attrName>
                                        </p:attrNameLst>
                                      </p:cBhvr>
                                      <p:tavLst>
                                        <p:tav tm="0">
                                          <p:val>
                                            <p:strVal val="0-#ppt_w/2"/>
                                          </p:val>
                                        </p:tav>
                                        <p:tav tm="100000">
                                          <p:val>
                                            <p:strVal val="#ppt_x"/>
                                          </p:val>
                                        </p:tav>
                                      </p:tavLst>
                                    </p:anim>
                                    <p:anim calcmode="lin" valueType="num">
                                      <p:cBhvr additive="base">
                                        <p:cTn id="14" dur="1100" fill="hold"/>
                                        <p:tgtEl>
                                          <p:spTgt spid="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40"/>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100" fill="hold"/>
                                        <p:tgtEl>
                                          <p:spTgt spid="41"/>
                                        </p:tgtEl>
                                        <p:attrNameLst>
                                          <p:attrName>ppt_x</p:attrName>
                                        </p:attrNameLst>
                                      </p:cBhvr>
                                      <p:tavLst>
                                        <p:tav tm="0">
                                          <p:val>
                                            <p:strVal val="0-#ppt_w/2"/>
                                          </p:val>
                                        </p:tav>
                                        <p:tav tm="100000">
                                          <p:val>
                                            <p:strVal val="#ppt_x"/>
                                          </p:val>
                                        </p:tav>
                                      </p:tavLst>
                                    </p:anim>
                                    <p:anim calcmode="lin" valueType="num">
                                      <p:cBhvr additive="base">
                                        <p:cTn id="20" dur="1100" fill="hold"/>
                                        <p:tgtEl>
                                          <p:spTgt spid="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41"/>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100" fill="hold"/>
                                        <p:tgtEl>
                                          <p:spTgt spid="23"/>
                                        </p:tgtEl>
                                        <p:attrNameLst>
                                          <p:attrName>ppt_x</p:attrName>
                                        </p:attrNameLst>
                                      </p:cBhvr>
                                      <p:tavLst>
                                        <p:tav tm="0">
                                          <p:val>
                                            <p:strVal val="0-#ppt_w/2"/>
                                          </p:val>
                                        </p:tav>
                                        <p:tav tm="100000">
                                          <p:val>
                                            <p:strVal val="#ppt_x"/>
                                          </p:val>
                                        </p:tav>
                                      </p:tavLst>
                                    </p:anim>
                                    <p:anim calcmode="lin" valueType="num">
                                      <p:cBhvr additive="base">
                                        <p:cTn id="26" dur="1100" fill="hold"/>
                                        <p:tgtEl>
                                          <p:spTgt spid="23"/>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3"/>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par>
                                <p:cTn id="42" presetID="42" presetClass="entr" presetSubtype="0" fill="hold" nodeType="withEffect">
                                  <p:stCondLst>
                                    <p:cond delay="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5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anim calcmode="lin" valueType="num">
                                      <p:cBhvr>
                                        <p:cTn id="60" dur="500" fill="hold"/>
                                        <p:tgtEl>
                                          <p:spTgt spid="36"/>
                                        </p:tgtEl>
                                        <p:attrNameLst>
                                          <p:attrName>ppt_x</p:attrName>
                                        </p:attrNameLst>
                                      </p:cBhvr>
                                      <p:tavLst>
                                        <p:tav tm="0">
                                          <p:val>
                                            <p:strVal val="#ppt_x"/>
                                          </p:val>
                                        </p:tav>
                                        <p:tav tm="100000">
                                          <p:val>
                                            <p:strVal val="#ppt_x"/>
                                          </p:val>
                                        </p:tav>
                                      </p:tavLst>
                                    </p:anim>
                                    <p:anim calcmode="lin" valueType="num">
                                      <p:cBhvr>
                                        <p:cTn id="6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p:bldP spid="39" grpId="0" animBg="1"/>
      <p:bldP spid="39" grpId="1" animBg="1"/>
      <p:bldP spid="40" grpId="0" animBg="1"/>
      <p:bldP spid="40" grpId="1" animBg="1"/>
      <p:bldP spid="41" grpId="0" animBg="1"/>
      <p:bldP spid="4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pic>
        <p:nvPicPr>
          <p:cNvPr id="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175" y="1474788"/>
            <a:ext cx="4894263"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288" y="1474788"/>
            <a:ext cx="2894012"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6"/>
          <p:cNvSpPr txBox="1">
            <a:spLocks noChangeArrowheads="1"/>
          </p:cNvSpPr>
          <p:nvPr/>
        </p:nvSpPr>
        <p:spPr bwMode="auto">
          <a:xfrm>
            <a:off x="5243513" y="3848100"/>
            <a:ext cx="31194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21970">
              <a:defRPr sz="1300">
                <a:solidFill>
                  <a:schemeClr val="tx1"/>
                </a:solidFill>
                <a:latin typeface="Calibri" panose="020F0502020204030204" pitchFamily="34" charset="0"/>
                <a:ea typeface="宋体" panose="02010600030101010101" pitchFamily="2" charset="-122"/>
              </a:defRPr>
            </a:lvl1pPr>
            <a:lvl2pPr marL="742950" indent="-285750" defTabSz="521970">
              <a:defRPr sz="1300">
                <a:solidFill>
                  <a:schemeClr val="tx1"/>
                </a:solidFill>
                <a:latin typeface="Calibri" panose="020F0502020204030204" pitchFamily="34" charset="0"/>
                <a:ea typeface="宋体" panose="02010600030101010101" pitchFamily="2" charset="-122"/>
              </a:defRPr>
            </a:lvl2pPr>
            <a:lvl3pPr marL="1143000" indent="-228600" defTabSz="521970">
              <a:defRPr sz="1300">
                <a:solidFill>
                  <a:schemeClr val="tx1"/>
                </a:solidFill>
                <a:latin typeface="Calibri" panose="020F0502020204030204" pitchFamily="34" charset="0"/>
                <a:ea typeface="宋体" panose="02010600030101010101" pitchFamily="2" charset="-122"/>
              </a:defRPr>
            </a:lvl3pPr>
            <a:lvl4pPr marL="1600200" indent="-228600" defTabSz="521970">
              <a:defRPr sz="1300">
                <a:solidFill>
                  <a:schemeClr val="tx1"/>
                </a:solidFill>
                <a:latin typeface="Calibri" panose="020F0502020204030204" pitchFamily="34" charset="0"/>
                <a:ea typeface="宋体" panose="02010600030101010101" pitchFamily="2" charset="-122"/>
              </a:defRPr>
            </a:lvl4pPr>
            <a:lvl5pPr marL="2057400" indent="-228600" defTabSz="521970">
              <a:defRPr sz="1300">
                <a:solidFill>
                  <a:schemeClr val="tx1"/>
                </a:solidFill>
                <a:latin typeface="Calibri" panose="020F0502020204030204" pitchFamily="34" charset="0"/>
                <a:ea typeface="宋体" panose="02010600030101010101"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404040"/>
                </a:solidFill>
                <a:latin typeface="Arial" panose="020B0604020202020204" pitchFamily="34" charset="0"/>
                <a:cs typeface="Arial" panose="020B0604020202020204" pitchFamily="34" charset="0"/>
              </a:rPr>
              <a:t>Lorem ipsum dolor sit amet, consectetuer adipiscing elit. Aenean commodo ligula eget dolor. Aenean massa. Cum sociis natoque penatibus et magnis dis parturient montes, nascetur ridiculus mus. Lorem ipsum dolor sit amet, consectetuer adipiscing elit. Aenean commodo ligula eget dolor. Aenean massa. Cum sociis natoque penatibus et magnis dis parturient montes, nascetur ridiculus mus. </a:t>
            </a:r>
            <a:endParaRPr lang="en-US" altLang="zh-CN" sz="800">
              <a:solidFill>
                <a:srgbClr val="404040"/>
              </a:solidFill>
              <a:latin typeface="Arial" panose="020B0604020202020204" pitchFamily="34" charset="0"/>
              <a:cs typeface="Arial" panose="020B0604020202020204" pitchFamily="34" charset="0"/>
            </a:endParaRPr>
          </a:p>
          <a:p>
            <a:pPr eaLnBrk="1" hangingPunct="1"/>
            <a:endParaRPr lang="en-US" altLang="zh-CN" sz="800">
              <a:solidFill>
                <a:srgbClr val="404040"/>
              </a:solidFill>
              <a:latin typeface="Arial" panose="020B0604020202020204" pitchFamily="34" charset="0"/>
              <a:cs typeface="Arial" panose="020B0604020202020204" pitchFamily="34" charset="0"/>
            </a:endParaRPr>
          </a:p>
        </p:txBody>
      </p:sp>
      <p:sp>
        <p:nvSpPr>
          <p:cNvPr id="11" name="文本框 8"/>
          <p:cNvSpPr txBox="1">
            <a:spLocks noChangeArrowheads="1"/>
          </p:cNvSpPr>
          <p:nvPr/>
        </p:nvSpPr>
        <p:spPr bwMode="auto">
          <a:xfrm>
            <a:off x="5243513" y="3513138"/>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smtClean="0">
                <a:solidFill>
                  <a:srgbClr val="404040"/>
                </a:solidFill>
                <a:latin typeface="方正兰亭黑_GBK" pitchFamily="2" charset="-122"/>
                <a:ea typeface="方正兰亭黑_GBK" pitchFamily="2" charset="-122"/>
              </a:rPr>
              <a:t>添加标题</a:t>
            </a:r>
            <a:endParaRPr lang="zh-CN" altLang="en-US" sz="1600" b="1" dirty="0">
              <a:solidFill>
                <a:srgbClr val="404040"/>
              </a:solidFill>
              <a:latin typeface="方正兰亭黑_GBK" pitchFamily="2" charset="-122"/>
              <a:ea typeface="方正兰亭黑_GBK"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997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4999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3001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880128" y="3039802"/>
            <a:ext cx="1819664" cy="1222885"/>
            <a:chOff x="880128" y="3075806"/>
            <a:chExt cx="1819664" cy="1222885"/>
          </a:xfrm>
        </p:grpSpPr>
        <p:sp>
          <p:nvSpPr>
            <p:cNvPr id="12" name="文本框 25"/>
            <p:cNvSpPr txBox="1"/>
            <p:nvPr/>
          </p:nvSpPr>
          <p:spPr>
            <a:xfrm>
              <a:off x="880128"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043602"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699792" y="3039802"/>
            <a:ext cx="1819664" cy="1222885"/>
            <a:chOff x="2699792" y="3075806"/>
            <a:chExt cx="1819664" cy="1222885"/>
          </a:xfrm>
        </p:grpSpPr>
        <p:sp>
          <p:nvSpPr>
            <p:cNvPr id="15" name="文本框 14"/>
            <p:cNvSpPr txBox="1"/>
            <p:nvPr/>
          </p:nvSpPr>
          <p:spPr>
            <a:xfrm>
              <a:off x="2699792"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863266"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99992" y="3039802"/>
            <a:ext cx="1819664" cy="1222885"/>
            <a:chOff x="4499992" y="3075806"/>
            <a:chExt cx="1819664" cy="1222885"/>
          </a:xfrm>
        </p:grpSpPr>
        <p:sp>
          <p:nvSpPr>
            <p:cNvPr id="18" name="文本框 25"/>
            <p:cNvSpPr txBox="1"/>
            <p:nvPr/>
          </p:nvSpPr>
          <p:spPr>
            <a:xfrm>
              <a:off x="4499992"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663466"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372200" y="3039802"/>
            <a:ext cx="1819664" cy="1222885"/>
            <a:chOff x="6372200" y="3075806"/>
            <a:chExt cx="1819664" cy="1222885"/>
          </a:xfrm>
        </p:grpSpPr>
        <p:sp>
          <p:nvSpPr>
            <p:cNvPr id="21" name="文本框 25"/>
            <p:cNvSpPr txBox="1"/>
            <p:nvPr/>
          </p:nvSpPr>
          <p:spPr>
            <a:xfrm>
              <a:off x="6372200"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535674"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572000" y="1347615"/>
            <a:ext cx="1584176" cy="1440160"/>
            <a:chOff x="4572000" y="1347615"/>
            <a:chExt cx="1584176" cy="1440160"/>
          </a:xfrm>
        </p:grpSpPr>
        <p:sp>
          <p:nvSpPr>
            <p:cNvPr id="24" name="流程图: 手动操作 23"/>
            <p:cNvSpPr/>
            <p:nvPr/>
          </p:nvSpPr>
          <p:spPr>
            <a:xfrm rot="16200000">
              <a:off x="4644008" y="1275607"/>
              <a:ext cx="1440160" cy="1584176"/>
            </a:xfrm>
            <a:prstGeom prst="flowChartManualOperation">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KSO_Shape"/>
            <p:cNvSpPr/>
            <p:nvPr/>
          </p:nvSpPr>
          <p:spPr bwMode="auto">
            <a:xfrm>
              <a:off x="5124222" y="1864334"/>
              <a:ext cx="479731" cy="471736"/>
            </a:xfrm>
            <a:custGeom>
              <a:avLst/>
              <a:gdLst>
                <a:gd name="T0" fmla="*/ 1840657 w 4293"/>
                <a:gd name="T1" fmla="*/ 1035711 h 4218"/>
                <a:gd name="T2" fmla="*/ 1891688 w 4293"/>
                <a:gd name="T3" fmla="*/ 969592 h 4218"/>
                <a:gd name="T4" fmla="*/ 1900119 w 4293"/>
                <a:gd name="T5" fmla="*/ 893267 h 4218"/>
                <a:gd name="T6" fmla="*/ 1886363 w 4293"/>
                <a:gd name="T7" fmla="*/ 838242 h 4218"/>
                <a:gd name="T8" fmla="*/ 1857075 w 4293"/>
                <a:gd name="T9" fmla="*/ 794311 h 4218"/>
                <a:gd name="T10" fmla="*/ 1814032 w 4293"/>
                <a:gd name="T11" fmla="*/ 763249 h 4218"/>
                <a:gd name="T12" fmla="*/ 1759895 w 4293"/>
                <a:gd name="T13" fmla="*/ 746386 h 4218"/>
                <a:gd name="T14" fmla="*/ 1644965 w 4293"/>
                <a:gd name="T15" fmla="*/ 734849 h 4218"/>
                <a:gd name="T16" fmla="*/ 1326356 w 4293"/>
                <a:gd name="T17" fmla="*/ 703342 h 4218"/>
                <a:gd name="T18" fmla="*/ 1318368 w 4293"/>
                <a:gd name="T19" fmla="*/ 626574 h 4218"/>
                <a:gd name="T20" fmla="*/ 1345881 w 4293"/>
                <a:gd name="T21" fmla="*/ 542261 h 4218"/>
                <a:gd name="T22" fmla="*/ 1429305 w 4293"/>
                <a:gd name="T23" fmla="*/ 433987 h 4218"/>
                <a:gd name="T24" fmla="*/ 1468354 w 4293"/>
                <a:gd name="T25" fmla="*/ 354112 h 4218"/>
                <a:gd name="T26" fmla="*/ 1489654 w 4293"/>
                <a:gd name="T27" fmla="*/ 267581 h 4218"/>
                <a:gd name="T28" fmla="*/ 1491429 w 4293"/>
                <a:gd name="T29" fmla="*/ 171287 h 4218"/>
                <a:gd name="T30" fmla="*/ 1472348 w 4293"/>
                <a:gd name="T31" fmla="*/ 96294 h 4218"/>
                <a:gd name="T32" fmla="*/ 1422648 w 4293"/>
                <a:gd name="T33" fmla="*/ 19969 h 4218"/>
                <a:gd name="T34" fmla="*/ 1390255 w 4293"/>
                <a:gd name="T35" fmla="*/ 887 h 4218"/>
                <a:gd name="T36" fmla="*/ 1350318 w 4293"/>
                <a:gd name="T37" fmla="*/ 3106 h 4218"/>
                <a:gd name="T38" fmla="*/ 1312600 w 4293"/>
                <a:gd name="T39" fmla="*/ 30175 h 4218"/>
                <a:gd name="T40" fmla="*/ 1249588 w 4293"/>
                <a:gd name="T41" fmla="*/ 130019 h 4218"/>
                <a:gd name="T42" fmla="*/ 1131551 w 4293"/>
                <a:gd name="T43" fmla="*/ 309293 h 4218"/>
                <a:gd name="T44" fmla="*/ 1049902 w 4293"/>
                <a:gd name="T45" fmla="*/ 440643 h 4218"/>
                <a:gd name="T46" fmla="*/ 922991 w 4293"/>
                <a:gd name="T47" fmla="*/ 556018 h 4218"/>
                <a:gd name="T48" fmla="*/ 753036 w 4293"/>
                <a:gd name="T49" fmla="*/ 679824 h 4218"/>
                <a:gd name="T50" fmla="*/ 608375 w 4293"/>
                <a:gd name="T51" fmla="*/ 799192 h 4218"/>
                <a:gd name="T52" fmla="*/ 531607 w 4293"/>
                <a:gd name="T53" fmla="*/ 838242 h 4218"/>
                <a:gd name="T54" fmla="*/ 410908 w 4293"/>
                <a:gd name="T55" fmla="*/ 868861 h 4218"/>
                <a:gd name="T56" fmla="*/ 219654 w 4293"/>
                <a:gd name="T57" fmla="*/ 893267 h 4218"/>
                <a:gd name="T58" fmla="*/ 71443 w 4293"/>
                <a:gd name="T59" fmla="*/ 898592 h 4218"/>
                <a:gd name="T60" fmla="*/ 46150 w 4293"/>
                <a:gd name="T61" fmla="*/ 917230 h 4218"/>
                <a:gd name="T62" fmla="*/ 24850 w 4293"/>
                <a:gd name="T63" fmla="*/ 970479 h 4218"/>
                <a:gd name="T64" fmla="*/ 1775 w 4293"/>
                <a:gd name="T65" fmla="*/ 1184367 h 4218"/>
                <a:gd name="T66" fmla="*/ 6212 w 4293"/>
                <a:gd name="T67" fmla="*/ 1471916 h 4218"/>
                <a:gd name="T68" fmla="*/ 30618 w 4293"/>
                <a:gd name="T69" fmla="*/ 1621016 h 4218"/>
                <a:gd name="T70" fmla="*/ 53249 w 4293"/>
                <a:gd name="T71" fmla="*/ 1663616 h 4218"/>
                <a:gd name="T72" fmla="*/ 75881 w 4293"/>
                <a:gd name="T73" fmla="*/ 1673378 h 4218"/>
                <a:gd name="T74" fmla="*/ 354109 w 4293"/>
                <a:gd name="T75" fmla="*/ 1683584 h 4218"/>
                <a:gd name="T76" fmla="*/ 513857 w 4293"/>
                <a:gd name="T77" fmla="*/ 1709766 h 4218"/>
                <a:gd name="T78" fmla="*/ 715318 w 4293"/>
                <a:gd name="T79" fmla="*/ 1778547 h 4218"/>
                <a:gd name="T80" fmla="*/ 956272 w 4293"/>
                <a:gd name="T81" fmla="*/ 1831353 h 4218"/>
                <a:gd name="T82" fmla="*/ 1241157 w 4293"/>
                <a:gd name="T83" fmla="*/ 1866853 h 4218"/>
                <a:gd name="T84" fmla="*/ 1461254 w 4293"/>
                <a:gd name="T85" fmla="*/ 1866409 h 4218"/>
                <a:gd name="T86" fmla="*/ 1561985 w 4293"/>
                <a:gd name="T87" fmla="*/ 1845997 h 4218"/>
                <a:gd name="T88" fmla="*/ 1617453 w 4293"/>
                <a:gd name="T89" fmla="*/ 1815378 h 4218"/>
                <a:gd name="T90" fmla="*/ 1654727 w 4293"/>
                <a:gd name="T91" fmla="*/ 1759909 h 4218"/>
                <a:gd name="T92" fmla="*/ 1668927 w 4293"/>
                <a:gd name="T93" fmla="*/ 1700891 h 4218"/>
                <a:gd name="T94" fmla="*/ 1660052 w 4293"/>
                <a:gd name="T95" fmla="*/ 1650747 h 4218"/>
                <a:gd name="T96" fmla="*/ 1664046 w 4293"/>
                <a:gd name="T97" fmla="*/ 1623234 h 4218"/>
                <a:gd name="T98" fmla="*/ 1754126 w 4293"/>
                <a:gd name="T99" fmla="*/ 1587291 h 4218"/>
                <a:gd name="T100" fmla="*/ 1788295 w 4293"/>
                <a:gd name="T101" fmla="*/ 1548241 h 4218"/>
                <a:gd name="T102" fmla="*/ 1806488 w 4293"/>
                <a:gd name="T103" fmla="*/ 1500760 h 4218"/>
                <a:gd name="T104" fmla="*/ 1810926 w 4293"/>
                <a:gd name="T105" fmla="*/ 1440854 h 4218"/>
                <a:gd name="T106" fmla="*/ 1791401 w 4293"/>
                <a:gd name="T107" fmla="*/ 1379172 h 4218"/>
                <a:gd name="T108" fmla="*/ 1753239 w 4293"/>
                <a:gd name="T109" fmla="*/ 1348997 h 4218"/>
                <a:gd name="T110" fmla="*/ 1836663 w 4293"/>
                <a:gd name="T111" fmla="*/ 1327698 h 4218"/>
                <a:gd name="T112" fmla="*/ 1870832 w 4293"/>
                <a:gd name="T113" fmla="*/ 1297966 h 4218"/>
                <a:gd name="T114" fmla="*/ 1894350 w 4293"/>
                <a:gd name="T115" fmla="*/ 1253148 h 4218"/>
                <a:gd name="T116" fmla="*/ 1904556 w 4293"/>
                <a:gd name="T117" fmla="*/ 1202117 h 4218"/>
                <a:gd name="T118" fmla="*/ 1900119 w 4293"/>
                <a:gd name="T119" fmla="*/ 1147979 h 4218"/>
                <a:gd name="T120" fmla="*/ 1880150 w 4293"/>
                <a:gd name="T121" fmla="*/ 1104935 h 4218"/>
                <a:gd name="T122" fmla="*/ 1847313 w 4293"/>
                <a:gd name="T123" fmla="*/ 1074317 h 4218"/>
                <a:gd name="T124" fmla="*/ 1803826 w 4293"/>
                <a:gd name="T125" fmla="*/ 1058342 h 42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3" h="4218">
                  <a:moveTo>
                    <a:pt x="4018" y="2379"/>
                  </a:moveTo>
                  <a:lnTo>
                    <a:pt x="4018" y="2379"/>
                  </a:lnTo>
                  <a:lnTo>
                    <a:pt x="4047" y="2374"/>
                  </a:lnTo>
                  <a:lnTo>
                    <a:pt x="4074" y="2367"/>
                  </a:lnTo>
                  <a:lnTo>
                    <a:pt x="4100" y="2359"/>
                  </a:lnTo>
                  <a:lnTo>
                    <a:pt x="4125" y="2347"/>
                  </a:lnTo>
                  <a:lnTo>
                    <a:pt x="4148" y="2334"/>
                  </a:lnTo>
                  <a:lnTo>
                    <a:pt x="4171" y="2320"/>
                  </a:lnTo>
                  <a:lnTo>
                    <a:pt x="4191" y="2302"/>
                  </a:lnTo>
                  <a:lnTo>
                    <a:pt x="4209" y="2283"/>
                  </a:lnTo>
                  <a:lnTo>
                    <a:pt x="4225" y="2262"/>
                  </a:lnTo>
                  <a:lnTo>
                    <a:pt x="4241" y="2238"/>
                  </a:lnTo>
                  <a:lnTo>
                    <a:pt x="4253" y="2213"/>
                  </a:lnTo>
                  <a:lnTo>
                    <a:pt x="4263" y="2185"/>
                  </a:lnTo>
                  <a:lnTo>
                    <a:pt x="4273" y="2155"/>
                  </a:lnTo>
                  <a:lnTo>
                    <a:pt x="4279" y="2123"/>
                  </a:lnTo>
                  <a:lnTo>
                    <a:pt x="4282" y="2089"/>
                  </a:lnTo>
                  <a:lnTo>
                    <a:pt x="4283" y="2053"/>
                  </a:lnTo>
                  <a:lnTo>
                    <a:pt x="4283" y="2033"/>
                  </a:lnTo>
                  <a:lnTo>
                    <a:pt x="4282" y="2013"/>
                  </a:lnTo>
                  <a:lnTo>
                    <a:pt x="4280" y="1993"/>
                  </a:lnTo>
                  <a:lnTo>
                    <a:pt x="4276" y="1975"/>
                  </a:lnTo>
                  <a:lnTo>
                    <a:pt x="4273" y="1956"/>
                  </a:lnTo>
                  <a:lnTo>
                    <a:pt x="4269" y="1938"/>
                  </a:lnTo>
                  <a:lnTo>
                    <a:pt x="4263" y="1920"/>
                  </a:lnTo>
                  <a:lnTo>
                    <a:pt x="4257" y="1904"/>
                  </a:lnTo>
                  <a:lnTo>
                    <a:pt x="4251" y="1889"/>
                  </a:lnTo>
                  <a:lnTo>
                    <a:pt x="4243" y="1872"/>
                  </a:lnTo>
                  <a:lnTo>
                    <a:pt x="4236" y="1858"/>
                  </a:lnTo>
                  <a:lnTo>
                    <a:pt x="4227" y="1842"/>
                  </a:lnTo>
                  <a:lnTo>
                    <a:pt x="4217" y="1828"/>
                  </a:lnTo>
                  <a:lnTo>
                    <a:pt x="4208" y="1815"/>
                  </a:lnTo>
                  <a:lnTo>
                    <a:pt x="4197" y="1802"/>
                  </a:lnTo>
                  <a:lnTo>
                    <a:pt x="4185" y="1790"/>
                  </a:lnTo>
                  <a:lnTo>
                    <a:pt x="4173" y="1778"/>
                  </a:lnTo>
                  <a:lnTo>
                    <a:pt x="4160" y="1768"/>
                  </a:lnTo>
                  <a:lnTo>
                    <a:pt x="4147" y="1757"/>
                  </a:lnTo>
                  <a:lnTo>
                    <a:pt x="4133" y="1746"/>
                  </a:lnTo>
                  <a:lnTo>
                    <a:pt x="4119" y="1737"/>
                  </a:lnTo>
                  <a:lnTo>
                    <a:pt x="4105" y="1729"/>
                  </a:lnTo>
                  <a:lnTo>
                    <a:pt x="4088" y="1720"/>
                  </a:lnTo>
                  <a:lnTo>
                    <a:pt x="4073" y="1713"/>
                  </a:lnTo>
                  <a:lnTo>
                    <a:pt x="4056" y="1706"/>
                  </a:lnTo>
                  <a:lnTo>
                    <a:pt x="4039" y="1700"/>
                  </a:lnTo>
                  <a:lnTo>
                    <a:pt x="4022" y="1695"/>
                  </a:lnTo>
                  <a:lnTo>
                    <a:pt x="4004" y="1690"/>
                  </a:lnTo>
                  <a:lnTo>
                    <a:pt x="3985" y="1686"/>
                  </a:lnTo>
                  <a:lnTo>
                    <a:pt x="3966" y="1682"/>
                  </a:lnTo>
                  <a:lnTo>
                    <a:pt x="3947" y="1680"/>
                  </a:lnTo>
                  <a:lnTo>
                    <a:pt x="3927" y="1678"/>
                  </a:lnTo>
                  <a:lnTo>
                    <a:pt x="3923" y="1678"/>
                  </a:lnTo>
                  <a:lnTo>
                    <a:pt x="3874" y="1672"/>
                  </a:lnTo>
                  <a:lnTo>
                    <a:pt x="3820" y="1666"/>
                  </a:lnTo>
                  <a:lnTo>
                    <a:pt x="3707" y="1656"/>
                  </a:lnTo>
                  <a:lnTo>
                    <a:pt x="3583" y="1647"/>
                  </a:lnTo>
                  <a:lnTo>
                    <a:pt x="3458" y="1640"/>
                  </a:lnTo>
                  <a:lnTo>
                    <a:pt x="3212" y="1628"/>
                  </a:lnTo>
                  <a:lnTo>
                    <a:pt x="3098" y="1622"/>
                  </a:lnTo>
                  <a:lnTo>
                    <a:pt x="2997" y="1617"/>
                  </a:lnTo>
                  <a:lnTo>
                    <a:pt x="2989" y="1585"/>
                  </a:lnTo>
                  <a:lnTo>
                    <a:pt x="2982" y="1556"/>
                  </a:lnTo>
                  <a:lnTo>
                    <a:pt x="2976" y="1529"/>
                  </a:lnTo>
                  <a:lnTo>
                    <a:pt x="2972" y="1504"/>
                  </a:lnTo>
                  <a:lnTo>
                    <a:pt x="2970" y="1479"/>
                  </a:lnTo>
                  <a:lnTo>
                    <a:pt x="2969" y="1456"/>
                  </a:lnTo>
                  <a:lnTo>
                    <a:pt x="2969" y="1434"/>
                  </a:lnTo>
                  <a:lnTo>
                    <a:pt x="2971" y="1412"/>
                  </a:lnTo>
                  <a:lnTo>
                    <a:pt x="2974" y="1391"/>
                  </a:lnTo>
                  <a:lnTo>
                    <a:pt x="2978" y="1369"/>
                  </a:lnTo>
                  <a:lnTo>
                    <a:pt x="2984" y="1347"/>
                  </a:lnTo>
                  <a:lnTo>
                    <a:pt x="2991" y="1325"/>
                  </a:lnTo>
                  <a:lnTo>
                    <a:pt x="3000" y="1301"/>
                  </a:lnTo>
                  <a:lnTo>
                    <a:pt x="3010" y="1276"/>
                  </a:lnTo>
                  <a:lnTo>
                    <a:pt x="3033" y="1222"/>
                  </a:lnTo>
                  <a:lnTo>
                    <a:pt x="3077" y="1173"/>
                  </a:lnTo>
                  <a:lnTo>
                    <a:pt x="3117" y="1125"/>
                  </a:lnTo>
                  <a:lnTo>
                    <a:pt x="3155" y="1077"/>
                  </a:lnTo>
                  <a:lnTo>
                    <a:pt x="3189" y="1028"/>
                  </a:lnTo>
                  <a:lnTo>
                    <a:pt x="3206" y="1003"/>
                  </a:lnTo>
                  <a:lnTo>
                    <a:pt x="3221" y="978"/>
                  </a:lnTo>
                  <a:lnTo>
                    <a:pt x="3237" y="953"/>
                  </a:lnTo>
                  <a:lnTo>
                    <a:pt x="3251" y="928"/>
                  </a:lnTo>
                  <a:lnTo>
                    <a:pt x="3264" y="902"/>
                  </a:lnTo>
                  <a:lnTo>
                    <a:pt x="3277" y="877"/>
                  </a:lnTo>
                  <a:lnTo>
                    <a:pt x="3287" y="851"/>
                  </a:lnTo>
                  <a:lnTo>
                    <a:pt x="3299" y="825"/>
                  </a:lnTo>
                  <a:lnTo>
                    <a:pt x="3309" y="798"/>
                  </a:lnTo>
                  <a:lnTo>
                    <a:pt x="3318" y="772"/>
                  </a:lnTo>
                  <a:lnTo>
                    <a:pt x="3327" y="745"/>
                  </a:lnTo>
                  <a:lnTo>
                    <a:pt x="3335" y="716"/>
                  </a:lnTo>
                  <a:lnTo>
                    <a:pt x="3342" y="689"/>
                  </a:lnTo>
                  <a:lnTo>
                    <a:pt x="3348" y="661"/>
                  </a:lnTo>
                  <a:lnTo>
                    <a:pt x="3353" y="632"/>
                  </a:lnTo>
                  <a:lnTo>
                    <a:pt x="3357" y="603"/>
                  </a:lnTo>
                  <a:lnTo>
                    <a:pt x="3360" y="573"/>
                  </a:lnTo>
                  <a:lnTo>
                    <a:pt x="3363" y="543"/>
                  </a:lnTo>
                  <a:lnTo>
                    <a:pt x="3364" y="513"/>
                  </a:lnTo>
                  <a:lnTo>
                    <a:pt x="3364" y="482"/>
                  </a:lnTo>
                  <a:lnTo>
                    <a:pt x="3364" y="450"/>
                  </a:lnTo>
                  <a:lnTo>
                    <a:pt x="3363" y="418"/>
                  </a:lnTo>
                  <a:lnTo>
                    <a:pt x="3361" y="386"/>
                  </a:lnTo>
                  <a:lnTo>
                    <a:pt x="3358" y="353"/>
                  </a:lnTo>
                  <a:lnTo>
                    <a:pt x="3355" y="328"/>
                  </a:lnTo>
                  <a:lnTo>
                    <a:pt x="3349" y="301"/>
                  </a:lnTo>
                  <a:lnTo>
                    <a:pt x="3341" y="273"/>
                  </a:lnTo>
                  <a:lnTo>
                    <a:pt x="3330" y="245"/>
                  </a:lnTo>
                  <a:lnTo>
                    <a:pt x="3318" y="217"/>
                  </a:lnTo>
                  <a:lnTo>
                    <a:pt x="3305" y="188"/>
                  </a:lnTo>
                  <a:lnTo>
                    <a:pt x="3291" y="161"/>
                  </a:lnTo>
                  <a:lnTo>
                    <a:pt x="3276" y="134"/>
                  </a:lnTo>
                  <a:lnTo>
                    <a:pt x="3258" y="109"/>
                  </a:lnTo>
                  <a:lnTo>
                    <a:pt x="3241" y="85"/>
                  </a:lnTo>
                  <a:lnTo>
                    <a:pt x="3223" y="64"/>
                  </a:lnTo>
                  <a:lnTo>
                    <a:pt x="3206" y="45"/>
                  </a:lnTo>
                  <a:lnTo>
                    <a:pt x="3187" y="29"/>
                  </a:lnTo>
                  <a:lnTo>
                    <a:pt x="3169" y="16"/>
                  </a:lnTo>
                  <a:lnTo>
                    <a:pt x="3160" y="12"/>
                  </a:lnTo>
                  <a:lnTo>
                    <a:pt x="3151" y="7"/>
                  </a:lnTo>
                  <a:lnTo>
                    <a:pt x="3142" y="5"/>
                  </a:lnTo>
                  <a:lnTo>
                    <a:pt x="3133" y="2"/>
                  </a:lnTo>
                  <a:lnTo>
                    <a:pt x="3119" y="1"/>
                  </a:lnTo>
                  <a:lnTo>
                    <a:pt x="3105" y="0"/>
                  </a:lnTo>
                  <a:lnTo>
                    <a:pt x="3092" y="0"/>
                  </a:lnTo>
                  <a:lnTo>
                    <a:pt x="3079" y="1"/>
                  </a:lnTo>
                  <a:lnTo>
                    <a:pt x="3067" y="2"/>
                  </a:lnTo>
                  <a:lnTo>
                    <a:pt x="3055" y="5"/>
                  </a:lnTo>
                  <a:lnTo>
                    <a:pt x="3043" y="7"/>
                  </a:lnTo>
                  <a:lnTo>
                    <a:pt x="3033" y="12"/>
                  </a:lnTo>
                  <a:lnTo>
                    <a:pt x="3022" y="16"/>
                  </a:lnTo>
                  <a:lnTo>
                    <a:pt x="3013" y="21"/>
                  </a:lnTo>
                  <a:lnTo>
                    <a:pt x="3003" y="27"/>
                  </a:lnTo>
                  <a:lnTo>
                    <a:pt x="2994" y="34"/>
                  </a:lnTo>
                  <a:lnTo>
                    <a:pt x="2975" y="50"/>
                  </a:lnTo>
                  <a:lnTo>
                    <a:pt x="2958" y="68"/>
                  </a:lnTo>
                  <a:lnTo>
                    <a:pt x="2940" y="89"/>
                  </a:lnTo>
                  <a:lnTo>
                    <a:pt x="2924" y="112"/>
                  </a:lnTo>
                  <a:lnTo>
                    <a:pt x="2907" y="137"/>
                  </a:lnTo>
                  <a:lnTo>
                    <a:pt x="2891" y="166"/>
                  </a:lnTo>
                  <a:lnTo>
                    <a:pt x="2855" y="226"/>
                  </a:lnTo>
                  <a:lnTo>
                    <a:pt x="2816" y="293"/>
                  </a:lnTo>
                  <a:lnTo>
                    <a:pt x="2775" y="361"/>
                  </a:lnTo>
                  <a:lnTo>
                    <a:pt x="2737" y="419"/>
                  </a:lnTo>
                  <a:lnTo>
                    <a:pt x="2701" y="471"/>
                  </a:lnTo>
                  <a:lnTo>
                    <a:pt x="2666" y="521"/>
                  </a:lnTo>
                  <a:lnTo>
                    <a:pt x="2630" y="572"/>
                  </a:lnTo>
                  <a:lnTo>
                    <a:pt x="2592" y="630"/>
                  </a:lnTo>
                  <a:lnTo>
                    <a:pt x="2550" y="697"/>
                  </a:lnTo>
                  <a:lnTo>
                    <a:pt x="2502" y="778"/>
                  </a:lnTo>
                  <a:lnTo>
                    <a:pt x="2455" y="859"/>
                  </a:lnTo>
                  <a:lnTo>
                    <a:pt x="2434" y="895"/>
                  </a:lnTo>
                  <a:lnTo>
                    <a:pt x="2412" y="929"/>
                  </a:lnTo>
                  <a:lnTo>
                    <a:pt x="2390" y="961"/>
                  </a:lnTo>
                  <a:lnTo>
                    <a:pt x="2366" y="993"/>
                  </a:lnTo>
                  <a:lnTo>
                    <a:pt x="2340" y="1025"/>
                  </a:lnTo>
                  <a:lnTo>
                    <a:pt x="2309" y="1057"/>
                  </a:lnTo>
                  <a:lnTo>
                    <a:pt x="2276" y="1090"/>
                  </a:lnTo>
                  <a:lnTo>
                    <a:pt x="2237" y="1127"/>
                  </a:lnTo>
                  <a:lnTo>
                    <a:pt x="2192" y="1165"/>
                  </a:lnTo>
                  <a:lnTo>
                    <a:pt x="2140" y="1206"/>
                  </a:lnTo>
                  <a:lnTo>
                    <a:pt x="2080" y="1253"/>
                  </a:lnTo>
                  <a:lnTo>
                    <a:pt x="2012" y="1304"/>
                  </a:lnTo>
                  <a:lnTo>
                    <a:pt x="1934" y="1359"/>
                  </a:lnTo>
                  <a:lnTo>
                    <a:pt x="1845" y="1422"/>
                  </a:lnTo>
                  <a:lnTo>
                    <a:pt x="1805" y="1450"/>
                  </a:lnTo>
                  <a:lnTo>
                    <a:pt x="1766" y="1479"/>
                  </a:lnTo>
                  <a:lnTo>
                    <a:pt x="1697" y="1532"/>
                  </a:lnTo>
                  <a:lnTo>
                    <a:pt x="1637" y="1581"/>
                  </a:lnTo>
                  <a:lnTo>
                    <a:pt x="1583" y="1626"/>
                  </a:lnTo>
                  <a:lnTo>
                    <a:pt x="1493" y="1705"/>
                  </a:lnTo>
                  <a:lnTo>
                    <a:pt x="1452" y="1739"/>
                  </a:lnTo>
                  <a:lnTo>
                    <a:pt x="1413" y="1772"/>
                  </a:lnTo>
                  <a:lnTo>
                    <a:pt x="1393" y="1787"/>
                  </a:lnTo>
                  <a:lnTo>
                    <a:pt x="1371" y="1801"/>
                  </a:lnTo>
                  <a:lnTo>
                    <a:pt x="1350" y="1815"/>
                  </a:lnTo>
                  <a:lnTo>
                    <a:pt x="1328" y="1828"/>
                  </a:lnTo>
                  <a:lnTo>
                    <a:pt x="1305" y="1841"/>
                  </a:lnTo>
                  <a:lnTo>
                    <a:pt x="1280" y="1854"/>
                  </a:lnTo>
                  <a:lnTo>
                    <a:pt x="1255" y="1866"/>
                  </a:lnTo>
                  <a:lnTo>
                    <a:pt x="1228" y="1878"/>
                  </a:lnTo>
                  <a:lnTo>
                    <a:pt x="1198" y="1889"/>
                  </a:lnTo>
                  <a:lnTo>
                    <a:pt x="1168" y="1899"/>
                  </a:lnTo>
                  <a:lnTo>
                    <a:pt x="1133" y="1910"/>
                  </a:lnTo>
                  <a:lnTo>
                    <a:pt x="1098" y="1920"/>
                  </a:lnTo>
                  <a:lnTo>
                    <a:pt x="1060" y="1930"/>
                  </a:lnTo>
                  <a:lnTo>
                    <a:pt x="1018" y="1939"/>
                  </a:lnTo>
                  <a:lnTo>
                    <a:pt x="973" y="1949"/>
                  </a:lnTo>
                  <a:lnTo>
                    <a:pt x="926" y="1958"/>
                  </a:lnTo>
                  <a:lnTo>
                    <a:pt x="882" y="1967"/>
                  </a:lnTo>
                  <a:lnTo>
                    <a:pt x="822" y="1976"/>
                  </a:lnTo>
                  <a:lnTo>
                    <a:pt x="746" y="1988"/>
                  </a:lnTo>
                  <a:lnTo>
                    <a:pt x="656" y="1999"/>
                  </a:lnTo>
                  <a:lnTo>
                    <a:pt x="552" y="2008"/>
                  </a:lnTo>
                  <a:lnTo>
                    <a:pt x="495" y="2013"/>
                  </a:lnTo>
                  <a:lnTo>
                    <a:pt x="436" y="2016"/>
                  </a:lnTo>
                  <a:lnTo>
                    <a:pt x="373" y="2020"/>
                  </a:lnTo>
                  <a:lnTo>
                    <a:pt x="308" y="2022"/>
                  </a:lnTo>
                  <a:lnTo>
                    <a:pt x="240" y="2024"/>
                  </a:lnTo>
                  <a:lnTo>
                    <a:pt x="171" y="2025"/>
                  </a:lnTo>
                  <a:lnTo>
                    <a:pt x="161" y="2025"/>
                  </a:lnTo>
                  <a:lnTo>
                    <a:pt x="153" y="2027"/>
                  </a:lnTo>
                  <a:lnTo>
                    <a:pt x="144" y="2031"/>
                  </a:lnTo>
                  <a:lnTo>
                    <a:pt x="136" y="2034"/>
                  </a:lnTo>
                  <a:lnTo>
                    <a:pt x="128" y="2040"/>
                  </a:lnTo>
                  <a:lnTo>
                    <a:pt x="120" y="2048"/>
                  </a:lnTo>
                  <a:lnTo>
                    <a:pt x="111" y="2057"/>
                  </a:lnTo>
                  <a:lnTo>
                    <a:pt x="104" y="2067"/>
                  </a:lnTo>
                  <a:lnTo>
                    <a:pt x="96" y="2079"/>
                  </a:lnTo>
                  <a:lnTo>
                    <a:pt x="89" y="2092"/>
                  </a:lnTo>
                  <a:lnTo>
                    <a:pt x="82" y="2108"/>
                  </a:lnTo>
                  <a:lnTo>
                    <a:pt x="75" y="2125"/>
                  </a:lnTo>
                  <a:lnTo>
                    <a:pt x="69" y="2144"/>
                  </a:lnTo>
                  <a:lnTo>
                    <a:pt x="62" y="2164"/>
                  </a:lnTo>
                  <a:lnTo>
                    <a:pt x="56" y="2187"/>
                  </a:lnTo>
                  <a:lnTo>
                    <a:pt x="50" y="2211"/>
                  </a:lnTo>
                  <a:lnTo>
                    <a:pt x="39" y="2266"/>
                  </a:lnTo>
                  <a:lnTo>
                    <a:pt x="30" y="2329"/>
                  </a:lnTo>
                  <a:lnTo>
                    <a:pt x="21" y="2400"/>
                  </a:lnTo>
                  <a:lnTo>
                    <a:pt x="14" y="2481"/>
                  </a:lnTo>
                  <a:lnTo>
                    <a:pt x="8" y="2569"/>
                  </a:lnTo>
                  <a:lnTo>
                    <a:pt x="4" y="2669"/>
                  </a:lnTo>
                  <a:lnTo>
                    <a:pt x="1" y="2779"/>
                  </a:lnTo>
                  <a:lnTo>
                    <a:pt x="0" y="2899"/>
                  </a:lnTo>
                  <a:lnTo>
                    <a:pt x="1" y="3018"/>
                  </a:lnTo>
                  <a:lnTo>
                    <a:pt x="4" y="3127"/>
                  </a:lnTo>
                  <a:lnTo>
                    <a:pt x="8" y="3227"/>
                  </a:lnTo>
                  <a:lnTo>
                    <a:pt x="14" y="3317"/>
                  </a:lnTo>
                  <a:lnTo>
                    <a:pt x="21" y="3397"/>
                  </a:lnTo>
                  <a:lnTo>
                    <a:pt x="30" y="3468"/>
                  </a:lnTo>
                  <a:lnTo>
                    <a:pt x="39" y="3531"/>
                  </a:lnTo>
                  <a:lnTo>
                    <a:pt x="50" y="3585"/>
                  </a:lnTo>
                  <a:lnTo>
                    <a:pt x="56" y="3609"/>
                  </a:lnTo>
                  <a:lnTo>
                    <a:pt x="62" y="3632"/>
                  </a:lnTo>
                  <a:lnTo>
                    <a:pt x="69" y="3653"/>
                  </a:lnTo>
                  <a:lnTo>
                    <a:pt x="75" y="3672"/>
                  </a:lnTo>
                  <a:lnTo>
                    <a:pt x="82" y="3688"/>
                  </a:lnTo>
                  <a:lnTo>
                    <a:pt x="89" y="3704"/>
                  </a:lnTo>
                  <a:lnTo>
                    <a:pt x="96" y="3717"/>
                  </a:lnTo>
                  <a:lnTo>
                    <a:pt x="104" y="3729"/>
                  </a:lnTo>
                  <a:lnTo>
                    <a:pt x="111" y="3739"/>
                  </a:lnTo>
                  <a:lnTo>
                    <a:pt x="120" y="3749"/>
                  </a:lnTo>
                  <a:lnTo>
                    <a:pt x="128" y="3756"/>
                  </a:lnTo>
                  <a:lnTo>
                    <a:pt x="136" y="3762"/>
                  </a:lnTo>
                  <a:lnTo>
                    <a:pt x="144" y="3767"/>
                  </a:lnTo>
                  <a:lnTo>
                    <a:pt x="153" y="3769"/>
                  </a:lnTo>
                  <a:lnTo>
                    <a:pt x="161" y="3771"/>
                  </a:lnTo>
                  <a:lnTo>
                    <a:pt x="171" y="3771"/>
                  </a:lnTo>
                  <a:lnTo>
                    <a:pt x="323" y="3772"/>
                  </a:lnTo>
                  <a:lnTo>
                    <a:pt x="470" y="3776"/>
                  </a:lnTo>
                  <a:lnTo>
                    <a:pt x="540" y="3778"/>
                  </a:lnTo>
                  <a:lnTo>
                    <a:pt x="608" y="3781"/>
                  </a:lnTo>
                  <a:lnTo>
                    <a:pt x="673" y="3784"/>
                  </a:lnTo>
                  <a:lnTo>
                    <a:pt x="737" y="3789"/>
                  </a:lnTo>
                  <a:lnTo>
                    <a:pt x="798" y="3794"/>
                  </a:lnTo>
                  <a:lnTo>
                    <a:pt x="857" y="3800"/>
                  </a:lnTo>
                  <a:lnTo>
                    <a:pt x="913" y="3807"/>
                  </a:lnTo>
                  <a:lnTo>
                    <a:pt x="968" y="3814"/>
                  </a:lnTo>
                  <a:lnTo>
                    <a:pt x="1020" y="3822"/>
                  </a:lnTo>
                  <a:lnTo>
                    <a:pt x="1068" y="3832"/>
                  </a:lnTo>
                  <a:lnTo>
                    <a:pt x="1114" y="3841"/>
                  </a:lnTo>
                  <a:lnTo>
                    <a:pt x="1158" y="3853"/>
                  </a:lnTo>
                  <a:lnTo>
                    <a:pt x="1229" y="3883"/>
                  </a:lnTo>
                  <a:lnTo>
                    <a:pt x="1303" y="3911"/>
                  </a:lnTo>
                  <a:lnTo>
                    <a:pt x="1378" y="3937"/>
                  </a:lnTo>
                  <a:lnTo>
                    <a:pt x="1455" y="3962"/>
                  </a:lnTo>
                  <a:lnTo>
                    <a:pt x="1534" y="3986"/>
                  </a:lnTo>
                  <a:lnTo>
                    <a:pt x="1612" y="4008"/>
                  </a:lnTo>
                  <a:lnTo>
                    <a:pt x="1691" y="4028"/>
                  </a:lnTo>
                  <a:lnTo>
                    <a:pt x="1770" y="4048"/>
                  </a:lnTo>
                  <a:lnTo>
                    <a:pt x="1850" y="4066"/>
                  </a:lnTo>
                  <a:lnTo>
                    <a:pt x="1928" y="4083"/>
                  </a:lnTo>
                  <a:lnTo>
                    <a:pt x="2005" y="4098"/>
                  </a:lnTo>
                  <a:lnTo>
                    <a:pt x="2081" y="4112"/>
                  </a:lnTo>
                  <a:lnTo>
                    <a:pt x="2155" y="4127"/>
                  </a:lnTo>
                  <a:lnTo>
                    <a:pt x="2228" y="4138"/>
                  </a:lnTo>
                  <a:lnTo>
                    <a:pt x="2365" y="4160"/>
                  </a:lnTo>
                  <a:lnTo>
                    <a:pt x="2485" y="4175"/>
                  </a:lnTo>
                  <a:lnTo>
                    <a:pt x="2597" y="4189"/>
                  </a:lnTo>
                  <a:lnTo>
                    <a:pt x="2700" y="4200"/>
                  </a:lnTo>
                  <a:lnTo>
                    <a:pt x="2797" y="4207"/>
                  </a:lnTo>
                  <a:lnTo>
                    <a:pt x="2886" y="4213"/>
                  </a:lnTo>
                  <a:lnTo>
                    <a:pt x="2968" y="4217"/>
                  </a:lnTo>
                  <a:lnTo>
                    <a:pt x="3043" y="4218"/>
                  </a:lnTo>
                  <a:lnTo>
                    <a:pt x="3113" y="4218"/>
                  </a:lnTo>
                  <a:lnTo>
                    <a:pt x="3178" y="4215"/>
                  </a:lnTo>
                  <a:lnTo>
                    <a:pt x="3238" y="4211"/>
                  </a:lnTo>
                  <a:lnTo>
                    <a:pt x="3293" y="4206"/>
                  </a:lnTo>
                  <a:lnTo>
                    <a:pt x="3345" y="4199"/>
                  </a:lnTo>
                  <a:lnTo>
                    <a:pt x="3393" y="4192"/>
                  </a:lnTo>
                  <a:lnTo>
                    <a:pt x="3438" y="4182"/>
                  </a:lnTo>
                  <a:lnTo>
                    <a:pt x="3479" y="4173"/>
                  </a:lnTo>
                  <a:lnTo>
                    <a:pt x="3520" y="4163"/>
                  </a:lnTo>
                  <a:lnTo>
                    <a:pt x="3520" y="4160"/>
                  </a:lnTo>
                  <a:lnTo>
                    <a:pt x="3540" y="4153"/>
                  </a:lnTo>
                  <a:lnTo>
                    <a:pt x="3560" y="4145"/>
                  </a:lnTo>
                  <a:lnTo>
                    <a:pt x="3578" y="4137"/>
                  </a:lnTo>
                  <a:lnTo>
                    <a:pt x="3595" y="4127"/>
                  </a:lnTo>
                  <a:lnTo>
                    <a:pt x="3613" y="4116"/>
                  </a:lnTo>
                  <a:lnTo>
                    <a:pt x="3630" y="4104"/>
                  </a:lnTo>
                  <a:lnTo>
                    <a:pt x="3645" y="4091"/>
                  </a:lnTo>
                  <a:lnTo>
                    <a:pt x="3659" y="4077"/>
                  </a:lnTo>
                  <a:lnTo>
                    <a:pt x="3673" y="4061"/>
                  </a:lnTo>
                  <a:lnTo>
                    <a:pt x="3687" y="4045"/>
                  </a:lnTo>
                  <a:lnTo>
                    <a:pt x="3698" y="4026"/>
                  </a:lnTo>
                  <a:lnTo>
                    <a:pt x="3710" y="4007"/>
                  </a:lnTo>
                  <a:lnTo>
                    <a:pt x="3720" y="3987"/>
                  </a:lnTo>
                  <a:lnTo>
                    <a:pt x="3729" y="3966"/>
                  </a:lnTo>
                  <a:lnTo>
                    <a:pt x="3737" y="3942"/>
                  </a:lnTo>
                  <a:lnTo>
                    <a:pt x="3746" y="3918"/>
                  </a:lnTo>
                  <a:lnTo>
                    <a:pt x="3752" y="3894"/>
                  </a:lnTo>
                  <a:lnTo>
                    <a:pt x="3756" y="3873"/>
                  </a:lnTo>
                  <a:lnTo>
                    <a:pt x="3760" y="3852"/>
                  </a:lnTo>
                  <a:lnTo>
                    <a:pt x="3761" y="3833"/>
                  </a:lnTo>
                  <a:lnTo>
                    <a:pt x="3762" y="3814"/>
                  </a:lnTo>
                  <a:lnTo>
                    <a:pt x="3762" y="3795"/>
                  </a:lnTo>
                  <a:lnTo>
                    <a:pt x="3760" y="3778"/>
                  </a:lnTo>
                  <a:lnTo>
                    <a:pt x="3758" y="3763"/>
                  </a:lnTo>
                  <a:lnTo>
                    <a:pt x="3753" y="3748"/>
                  </a:lnTo>
                  <a:lnTo>
                    <a:pt x="3747" y="3733"/>
                  </a:lnTo>
                  <a:lnTo>
                    <a:pt x="3741" y="3720"/>
                  </a:lnTo>
                  <a:lnTo>
                    <a:pt x="3733" y="3707"/>
                  </a:lnTo>
                  <a:lnTo>
                    <a:pt x="3724" y="3696"/>
                  </a:lnTo>
                  <a:lnTo>
                    <a:pt x="3714" y="3685"/>
                  </a:lnTo>
                  <a:lnTo>
                    <a:pt x="3702" y="3675"/>
                  </a:lnTo>
                  <a:lnTo>
                    <a:pt x="3689" y="3666"/>
                  </a:lnTo>
                  <a:lnTo>
                    <a:pt x="3750" y="3658"/>
                  </a:lnTo>
                  <a:lnTo>
                    <a:pt x="3784" y="3652"/>
                  </a:lnTo>
                  <a:lnTo>
                    <a:pt x="3816" y="3643"/>
                  </a:lnTo>
                  <a:lnTo>
                    <a:pt x="3846" y="3633"/>
                  </a:lnTo>
                  <a:lnTo>
                    <a:pt x="3875" y="3622"/>
                  </a:lnTo>
                  <a:lnTo>
                    <a:pt x="3902" y="3609"/>
                  </a:lnTo>
                  <a:lnTo>
                    <a:pt x="3928" y="3594"/>
                  </a:lnTo>
                  <a:lnTo>
                    <a:pt x="3953" y="3577"/>
                  </a:lnTo>
                  <a:lnTo>
                    <a:pt x="3974" y="3558"/>
                  </a:lnTo>
                  <a:lnTo>
                    <a:pt x="3985" y="3549"/>
                  </a:lnTo>
                  <a:lnTo>
                    <a:pt x="3996" y="3538"/>
                  </a:lnTo>
                  <a:lnTo>
                    <a:pt x="4005" y="3526"/>
                  </a:lnTo>
                  <a:lnTo>
                    <a:pt x="4013" y="3514"/>
                  </a:lnTo>
                  <a:lnTo>
                    <a:pt x="4023" y="3503"/>
                  </a:lnTo>
                  <a:lnTo>
                    <a:pt x="4030" y="3489"/>
                  </a:lnTo>
                  <a:lnTo>
                    <a:pt x="4038" y="3475"/>
                  </a:lnTo>
                  <a:lnTo>
                    <a:pt x="4045" y="3462"/>
                  </a:lnTo>
                  <a:lnTo>
                    <a:pt x="4051" y="3447"/>
                  </a:lnTo>
                  <a:lnTo>
                    <a:pt x="4057" y="3431"/>
                  </a:lnTo>
                  <a:lnTo>
                    <a:pt x="4062" y="3416"/>
                  </a:lnTo>
                  <a:lnTo>
                    <a:pt x="4067" y="3399"/>
                  </a:lnTo>
                  <a:lnTo>
                    <a:pt x="4071" y="3382"/>
                  </a:lnTo>
                  <a:lnTo>
                    <a:pt x="4074" y="3364"/>
                  </a:lnTo>
                  <a:lnTo>
                    <a:pt x="4077" y="3345"/>
                  </a:lnTo>
                  <a:lnTo>
                    <a:pt x="4080" y="3326"/>
                  </a:lnTo>
                  <a:lnTo>
                    <a:pt x="4081" y="3299"/>
                  </a:lnTo>
                  <a:lnTo>
                    <a:pt x="4082" y="3272"/>
                  </a:lnTo>
                  <a:lnTo>
                    <a:pt x="4081" y="3247"/>
                  </a:lnTo>
                  <a:lnTo>
                    <a:pt x="4078" y="3223"/>
                  </a:lnTo>
                  <a:lnTo>
                    <a:pt x="4075" y="3201"/>
                  </a:lnTo>
                  <a:lnTo>
                    <a:pt x="4070" y="3180"/>
                  </a:lnTo>
                  <a:lnTo>
                    <a:pt x="4064" y="3160"/>
                  </a:lnTo>
                  <a:lnTo>
                    <a:pt x="4056" y="3141"/>
                  </a:lnTo>
                  <a:lnTo>
                    <a:pt x="4048" y="3125"/>
                  </a:lnTo>
                  <a:lnTo>
                    <a:pt x="4037" y="3108"/>
                  </a:lnTo>
                  <a:lnTo>
                    <a:pt x="4025" y="3094"/>
                  </a:lnTo>
                  <a:lnTo>
                    <a:pt x="4013" y="3080"/>
                  </a:lnTo>
                  <a:lnTo>
                    <a:pt x="3999" y="3068"/>
                  </a:lnTo>
                  <a:lnTo>
                    <a:pt x="3984" y="3057"/>
                  </a:lnTo>
                  <a:lnTo>
                    <a:pt x="3967" y="3048"/>
                  </a:lnTo>
                  <a:lnTo>
                    <a:pt x="3951" y="3040"/>
                  </a:lnTo>
                  <a:lnTo>
                    <a:pt x="3983" y="3038"/>
                  </a:lnTo>
                  <a:lnTo>
                    <a:pt x="4013" y="3035"/>
                  </a:lnTo>
                  <a:lnTo>
                    <a:pt x="4044" y="3029"/>
                  </a:lnTo>
                  <a:lnTo>
                    <a:pt x="4073" y="3022"/>
                  </a:lnTo>
                  <a:lnTo>
                    <a:pt x="4100" y="3011"/>
                  </a:lnTo>
                  <a:lnTo>
                    <a:pt x="4127" y="2999"/>
                  </a:lnTo>
                  <a:lnTo>
                    <a:pt x="4139" y="2992"/>
                  </a:lnTo>
                  <a:lnTo>
                    <a:pt x="4152" y="2985"/>
                  </a:lnTo>
                  <a:lnTo>
                    <a:pt x="4164" y="2977"/>
                  </a:lnTo>
                  <a:lnTo>
                    <a:pt x="4174" y="2967"/>
                  </a:lnTo>
                  <a:lnTo>
                    <a:pt x="4185" y="2958"/>
                  </a:lnTo>
                  <a:lnTo>
                    <a:pt x="4196" y="2947"/>
                  </a:lnTo>
                  <a:lnTo>
                    <a:pt x="4206" y="2936"/>
                  </a:lnTo>
                  <a:lnTo>
                    <a:pt x="4216" y="2925"/>
                  </a:lnTo>
                  <a:lnTo>
                    <a:pt x="4225" y="2913"/>
                  </a:lnTo>
                  <a:lnTo>
                    <a:pt x="4234" y="2900"/>
                  </a:lnTo>
                  <a:lnTo>
                    <a:pt x="4242" y="2886"/>
                  </a:lnTo>
                  <a:lnTo>
                    <a:pt x="4249" y="2871"/>
                  </a:lnTo>
                  <a:lnTo>
                    <a:pt x="4256" y="2856"/>
                  </a:lnTo>
                  <a:lnTo>
                    <a:pt x="4263" y="2841"/>
                  </a:lnTo>
                  <a:lnTo>
                    <a:pt x="4269" y="2824"/>
                  </a:lnTo>
                  <a:lnTo>
                    <a:pt x="4274" y="2806"/>
                  </a:lnTo>
                  <a:lnTo>
                    <a:pt x="4279" y="2787"/>
                  </a:lnTo>
                  <a:lnTo>
                    <a:pt x="4283" y="2768"/>
                  </a:lnTo>
                  <a:lnTo>
                    <a:pt x="4287" y="2748"/>
                  </a:lnTo>
                  <a:lnTo>
                    <a:pt x="4289" y="2728"/>
                  </a:lnTo>
                  <a:lnTo>
                    <a:pt x="4292" y="2709"/>
                  </a:lnTo>
                  <a:lnTo>
                    <a:pt x="4293" y="2690"/>
                  </a:lnTo>
                  <a:lnTo>
                    <a:pt x="4293" y="2671"/>
                  </a:lnTo>
                  <a:lnTo>
                    <a:pt x="4293" y="2653"/>
                  </a:lnTo>
                  <a:lnTo>
                    <a:pt x="4292" y="2637"/>
                  </a:lnTo>
                  <a:lnTo>
                    <a:pt x="4289" y="2619"/>
                  </a:lnTo>
                  <a:lnTo>
                    <a:pt x="4286" y="2603"/>
                  </a:lnTo>
                  <a:lnTo>
                    <a:pt x="4282" y="2587"/>
                  </a:lnTo>
                  <a:lnTo>
                    <a:pt x="4277" y="2572"/>
                  </a:lnTo>
                  <a:lnTo>
                    <a:pt x="4273" y="2556"/>
                  </a:lnTo>
                  <a:lnTo>
                    <a:pt x="4267" y="2542"/>
                  </a:lnTo>
                  <a:lnTo>
                    <a:pt x="4261" y="2528"/>
                  </a:lnTo>
                  <a:lnTo>
                    <a:pt x="4254" y="2515"/>
                  </a:lnTo>
                  <a:lnTo>
                    <a:pt x="4245" y="2502"/>
                  </a:lnTo>
                  <a:lnTo>
                    <a:pt x="4237" y="2490"/>
                  </a:lnTo>
                  <a:lnTo>
                    <a:pt x="4228" y="2478"/>
                  </a:lnTo>
                  <a:lnTo>
                    <a:pt x="4218" y="2468"/>
                  </a:lnTo>
                  <a:lnTo>
                    <a:pt x="4209" y="2457"/>
                  </a:lnTo>
                  <a:lnTo>
                    <a:pt x="4197" y="2447"/>
                  </a:lnTo>
                  <a:lnTo>
                    <a:pt x="4186" y="2438"/>
                  </a:lnTo>
                  <a:lnTo>
                    <a:pt x="4174" y="2430"/>
                  </a:lnTo>
                  <a:lnTo>
                    <a:pt x="4163" y="2421"/>
                  </a:lnTo>
                  <a:lnTo>
                    <a:pt x="4150" y="2414"/>
                  </a:lnTo>
                  <a:lnTo>
                    <a:pt x="4137" y="2407"/>
                  </a:lnTo>
                  <a:lnTo>
                    <a:pt x="4123" y="2401"/>
                  </a:lnTo>
                  <a:lnTo>
                    <a:pt x="4109" y="2397"/>
                  </a:lnTo>
                  <a:lnTo>
                    <a:pt x="4095" y="2392"/>
                  </a:lnTo>
                  <a:lnTo>
                    <a:pt x="4080" y="2388"/>
                  </a:lnTo>
                  <a:lnTo>
                    <a:pt x="4065" y="2385"/>
                  </a:lnTo>
                  <a:lnTo>
                    <a:pt x="4050" y="2382"/>
                  </a:lnTo>
                  <a:lnTo>
                    <a:pt x="4033" y="2380"/>
                  </a:lnTo>
                  <a:lnTo>
                    <a:pt x="4018" y="2379"/>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300192" y="1347615"/>
            <a:ext cx="1584176" cy="1440160"/>
            <a:chOff x="6300192" y="1347615"/>
            <a:chExt cx="1584176" cy="1440160"/>
          </a:xfrm>
        </p:grpSpPr>
        <p:sp>
          <p:nvSpPr>
            <p:cNvPr id="27" name="流程图: 手动操作 26"/>
            <p:cNvSpPr/>
            <p:nvPr/>
          </p:nvSpPr>
          <p:spPr>
            <a:xfrm rot="16200000">
              <a:off x="6372200" y="1275607"/>
              <a:ext cx="1440160" cy="1584176"/>
            </a:xfrm>
            <a:prstGeom prst="flowChartManualOperation">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KSO_Shape"/>
            <p:cNvSpPr/>
            <p:nvPr/>
          </p:nvSpPr>
          <p:spPr bwMode="auto">
            <a:xfrm>
              <a:off x="6781990" y="1826331"/>
              <a:ext cx="546830" cy="547743"/>
            </a:xfrm>
            <a:custGeom>
              <a:avLst/>
              <a:gdLst/>
              <a:ahLst/>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2843808" y="1347615"/>
            <a:ext cx="1584176" cy="1440160"/>
            <a:chOff x="2843808" y="1347615"/>
            <a:chExt cx="1584176" cy="1440160"/>
          </a:xfrm>
        </p:grpSpPr>
        <p:sp>
          <p:nvSpPr>
            <p:cNvPr id="30" name="流程图: 手动操作 29"/>
            <p:cNvSpPr/>
            <p:nvPr/>
          </p:nvSpPr>
          <p:spPr>
            <a:xfrm rot="16200000">
              <a:off x="2915816" y="1275607"/>
              <a:ext cx="1440160" cy="1584176"/>
            </a:xfrm>
            <a:prstGeom prst="flowChartManualOperation">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KSO_Shape"/>
            <p:cNvSpPr/>
            <p:nvPr/>
          </p:nvSpPr>
          <p:spPr bwMode="auto">
            <a:xfrm>
              <a:off x="3368163" y="1827365"/>
              <a:ext cx="482922" cy="545675"/>
            </a:xfrm>
            <a:custGeom>
              <a:avLst/>
              <a:gdLst>
                <a:gd name="T0" fmla="*/ 842889 w 4313"/>
                <a:gd name="T1" fmla="*/ 0 h 4874"/>
                <a:gd name="T2" fmla="*/ 74281 w 4313"/>
                <a:gd name="T3" fmla="*/ 443614 h 4874"/>
                <a:gd name="T4" fmla="*/ 848362 w 4313"/>
                <a:gd name="T5" fmla="*/ 890355 h 4874"/>
                <a:gd name="T6" fmla="*/ 1616971 w 4313"/>
                <a:gd name="T7" fmla="*/ 446741 h 4874"/>
                <a:gd name="T8" fmla="*/ 842889 w 4313"/>
                <a:gd name="T9" fmla="*/ 0 h 4874"/>
                <a:gd name="T10" fmla="*/ 0 w 4313"/>
                <a:gd name="T11" fmla="*/ 1459823 h 4874"/>
                <a:gd name="T12" fmla="*/ 771345 w 4313"/>
                <a:gd name="T13" fmla="*/ 1905000 h 4874"/>
                <a:gd name="T14" fmla="*/ 771345 w 4313"/>
                <a:gd name="T15" fmla="*/ 1011909 h 4874"/>
                <a:gd name="T16" fmla="*/ 0 w 4313"/>
                <a:gd name="T17" fmla="*/ 566732 h 4874"/>
                <a:gd name="T18" fmla="*/ 0 w 4313"/>
                <a:gd name="T19" fmla="*/ 1459823 h 4874"/>
                <a:gd name="T20" fmla="*/ 915215 w 4313"/>
                <a:gd name="T21" fmla="*/ 1017772 h 4874"/>
                <a:gd name="T22" fmla="*/ 915215 w 4313"/>
                <a:gd name="T23" fmla="*/ 1905000 h 4874"/>
                <a:gd name="T24" fmla="*/ 1686169 w 4313"/>
                <a:gd name="T25" fmla="*/ 1459823 h 4874"/>
                <a:gd name="T26" fmla="*/ 1686169 w 4313"/>
                <a:gd name="T27" fmla="*/ 572594 h 4874"/>
                <a:gd name="T28" fmla="*/ 915215 w 4313"/>
                <a:gd name="T29" fmla="*/ 1017772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1115616" y="1347614"/>
            <a:ext cx="1584176" cy="1440160"/>
            <a:chOff x="1115616" y="1347614"/>
            <a:chExt cx="1584176" cy="1440160"/>
          </a:xfrm>
        </p:grpSpPr>
        <p:sp>
          <p:nvSpPr>
            <p:cNvPr id="33" name="流程图: 手动操作 32"/>
            <p:cNvSpPr/>
            <p:nvPr/>
          </p:nvSpPr>
          <p:spPr>
            <a:xfrm rot="16200000">
              <a:off x="1187624" y="1275606"/>
              <a:ext cx="1440160" cy="1584176"/>
            </a:xfrm>
            <a:prstGeom prst="flowChartManualOperation">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KSO_Shape"/>
            <p:cNvSpPr/>
            <p:nvPr/>
          </p:nvSpPr>
          <p:spPr bwMode="auto">
            <a:xfrm>
              <a:off x="1683482" y="1890181"/>
              <a:ext cx="448444" cy="420043"/>
            </a:xfrm>
            <a:custGeom>
              <a:avLst/>
              <a:gdLst/>
              <a:ahLst/>
              <a:cxnLst/>
              <a:rect l="0" t="0" r="r" b="b"/>
              <a:pathLst>
                <a:path w="1298575" h="1216025">
                  <a:moveTo>
                    <a:pt x="836160" y="826558"/>
                  </a:moveTo>
                  <a:lnTo>
                    <a:pt x="1038913" y="1088496"/>
                  </a:lnTo>
                  <a:lnTo>
                    <a:pt x="1028590" y="1095640"/>
                  </a:lnTo>
                  <a:lnTo>
                    <a:pt x="1018002" y="1103313"/>
                  </a:lnTo>
                  <a:lnTo>
                    <a:pt x="1007415" y="1109927"/>
                  </a:lnTo>
                  <a:lnTo>
                    <a:pt x="996827" y="1116806"/>
                  </a:lnTo>
                  <a:lnTo>
                    <a:pt x="985975" y="1123421"/>
                  </a:lnTo>
                  <a:lnTo>
                    <a:pt x="974858" y="1129771"/>
                  </a:lnTo>
                  <a:lnTo>
                    <a:pt x="963741" y="1136121"/>
                  </a:lnTo>
                  <a:lnTo>
                    <a:pt x="952624" y="1141942"/>
                  </a:lnTo>
                  <a:lnTo>
                    <a:pt x="941507" y="1147763"/>
                  </a:lnTo>
                  <a:lnTo>
                    <a:pt x="929596" y="1153319"/>
                  </a:lnTo>
                  <a:lnTo>
                    <a:pt x="918214" y="1158611"/>
                  </a:lnTo>
                  <a:lnTo>
                    <a:pt x="906303" y="1163902"/>
                  </a:lnTo>
                  <a:lnTo>
                    <a:pt x="894656" y="1168665"/>
                  </a:lnTo>
                  <a:lnTo>
                    <a:pt x="882480" y="1173692"/>
                  </a:lnTo>
                  <a:lnTo>
                    <a:pt x="870305" y="1177925"/>
                  </a:lnTo>
                  <a:lnTo>
                    <a:pt x="858129" y="1182159"/>
                  </a:lnTo>
                  <a:lnTo>
                    <a:pt x="845953" y="1186127"/>
                  </a:lnTo>
                  <a:lnTo>
                    <a:pt x="833513" y="1190096"/>
                  </a:lnTo>
                  <a:lnTo>
                    <a:pt x="820807" y="1193536"/>
                  </a:lnTo>
                  <a:lnTo>
                    <a:pt x="808367" y="1196446"/>
                  </a:lnTo>
                  <a:lnTo>
                    <a:pt x="795662" y="1199621"/>
                  </a:lnTo>
                  <a:lnTo>
                    <a:pt x="782427" y="1202531"/>
                  </a:lnTo>
                  <a:lnTo>
                    <a:pt x="769722" y="1204913"/>
                  </a:lnTo>
                  <a:lnTo>
                    <a:pt x="756487" y="1207294"/>
                  </a:lnTo>
                  <a:lnTo>
                    <a:pt x="743518" y="1209146"/>
                  </a:lnTo>
                  <a:lnTo>
                    <a:pt x="730548" y="1211263"/>
                  </a:lnTo>
                  <a:lnTo>
                    <a:pt x="717048" y="1212586"/>
                  </a:lnTo>
                  <a:lnTo>
                    <a:pt x="703814" y="1213909"/>
                  </a:lnTo>
                  <a:lnTo>
                    <a:pt x="690050" y="1214967"/>
                  </a:lnTo>
                  <a:lnTo>
                    <a:pt x="676815" y="1215496"/>
                  </a:lnTo>
                  <a:lnTo>
                    <a:pt x="663051" y="1215761"/>
                  </a:lnTo>
                  <a:lnTo>
                    <a:pt x="649552" y="1216025"/>
                  </a:lnTo>
                  <a:lnTo>
                    <a:pt x="636053" y="1215761"/>
                  </a:lnTo>
                  <a:lnTo>
                    <a:pt x="622818" y="1215496"/>
                  </a:lnTo>
                  <a:lnTo>
                    <a:pt x="609848" y="1214967"/>
                  </a:lnTo>
                  <a:lnTo>
                    <a:pt x="596349" y="1213909"/>
                  </a:lnTo>
                  <a:lnTo>
                    <a:pt x="583379" y="1212586"/>
                  </a:lnTo>
                  <a:lnTo>
                    <a:pt x="570674" y="1211527"/>
                  </a:lnTo>
                  <a:lnTo>
                    <a:pt x="557704" y="1209675"/>
                  </a:lnTo>
                  <a:lnTo>
                    <a:pt x="544999" y="1207823"/>
                  </a:lnTo>
                  <a:lnTo>
                    <a:pt x="532029" y="1205442"/>
                  </a:lnTo>
                  <a:lnTo>
                    <a:pt x="519324" y="1203061"/>
                  </a:lnTo>
                  <a:lnTo>
                    <a:pt x="507148" y="1200679"/>
                  </a:lnTo>
                  <a:lnTo>
                    <a:pt x="494708" y="1197769"/>
                  </a:lnTo>
                  <a:lnTo>
                    <a:pt x="482267" y="1194594"/>
                  </a:lnTo>
                  <a:lnTo>
                    <a:pt x="469827" y="1191154"/>
                  </a:lnTo>
                  <a:lnTo>
                    <a:pt x="457651" y="1187450"/>
                  </a:lnTo>
                  <a:lnTo>
                    <a:pt x="445475" y="1183746"/>
                  </a:lnTo>
                  <a:lnTo>
                    <a:pt x="433829" y="1179777"/>
                  </a:lnTo>
                  <a:lnTo>
                    <a:pt x="421918" y="1175809"/>
                  </a:lnTo>
                  <a:lnTo>
                    <a:pt x="410272" y="1171046"/>
                  </a:lnTo>
                  <a:lnTo>
                    <a:pt x="398625" y="1166548"/>
                  </a:lnTo>
                  <a:lnTo>
                    <a:pt x="386979" y="1161786"/>
                  </a:lnTo>
                  <a:lnTo>
                    <a:pt x="375862" y="1156494"/>
                  </a:lnTo>
                  <a:lnTo>
                    <a:pt x="364215" y="1151202"/>
                  </a:lnTo>
                  <a:lnTo>
                    <a:pt x="353098" y="1145646"/>
                  </a:lnTo>
                  <a:lnTo>
                    <a:pt x="342246" y="1140090"/>
                  </a:lnTo>
                  <a:lnTo>
                    <a:pt x="331394" y="1134269"/>
                  </a:lnTo>
                  <a:lnTo>
                    <a:pt x="320541" y="1127919"/>
                  </a:lnTo>
                  <a:lnTo>
                    <a:pt x="309954" y="1121834"/>
                  </a:lnTo>
                  <a:lnTo>
                    <a:pt x="299366" y="1115219"/>
                  </a:lnTo>
                  <a:lnTo>
                    <a:pt x="288778" y="1108869"/>
                  </a:lnTo>
                  <a:lnTo>
                    <a:pt x="278720" y="1101990"/>
                  </a:lnTo>
                  <a:lnTo>
                    <a:pt x="268662" y="1094846"/>
                  </a:lnTo>
                  <a:lnTo>
                    <a:pt x="468239" y="830527"/>
                  </a:lnTo>
                  <a:lnTo>
                    <a:pt x="478032" y="837142"/>
                  </a:lnTo>
                  <a:lnTo>
                    <a:pt x="488091" y="843227"/>
                  </a:lnTo>
                  <a:lnTo>
                    <a:pt x="498414" y="849313"/>
                  </a:lnTo>
                  <a:lnTo>
                    <a:pt x="508472" y="854340"/>
                  </a:lnTo>
                  <a:lnTo>
                    <a:pt x="519324" y="859367"/>
                  </a:lnTo>
                  <a:lnTo>
                    <a:pt x="530176" y="864129"/>
                  </a:lnTo>
                  <a:lnTo>
                    <a:pt x="541558" y="868363"/>
                  </a:lnTo>
                  <a:lnTo>
                    <a:pt x="552675" y="872331"/>
                  </a:lnTo>
                  <a:lnTo>
                    <a:pt x="564057" y="875771"/>
                  </a:lnTo>
                  <a:lnTo>
                    <a:pt x="575968" y="878681"/>
                  </a:lnTo>
                  <a:lnTo>
                    <a:pt x="587614" y="881327"/>
                  </a:lnTo>
                  <a:lnTo>
                    <a:pt x="599790" y="883709"/>
                  </a:lnTo>
                  <a:lnTo>
                    <a:pt x="611966" y="885296"/>
                  </a:lnTo>
                  <a:lnTo>
                    <a:pt x="624406" y="886354"/>
                  </a:lnTo>
                  <a:lnTo>
                    <a:pt x="636847" y="887148"/>
                  </a:lnTo>
                  <a:lnTo>
                    <a:pt x="649552" y="887413"/>
                  </a:lnTo>
                  <a:lnTo>
                    <a:pt x="662522" y="887148"/>
                  </a:lnTo>
                  <a:lnTo>
                    <a:pt x="675492" y="886354"/>
                  </a:lnTo>
                  <a:lnTo>
                    <a:pt x="688197" y="884767"/>
                  </a:lnTo>
                  <a:lnTo>
                    <a:pt x="700902" y="883179"/>
                  </a:lnTo>
                  <a:lnTo>
                    <a:pt x="713343" y="880798"/>
                  </a:lnTo>
                  <a:lnTo>
                    <a:pt x="725519" y="878152"/>
                  </a:lnTo>
                  <a:lnTo>
                    <a:pt x="737430" y="874977"/>
                  </a:lnTo>
                  <a:lnTo>
                    <a:pt x="749605" y="871273"/>
                  </a:lnTo>
                  <a:lnTo>
                    <a:pt x="761252" y="866775"/>
                  </a:lnTo>
                  <a:lnTo>
                    <a:pt x="772634" y="862542"/>
                  </a:lnTo>
                  <a:lnTo>
                    <a:pt x="783751" y="857515"/>
                  </a:lnTo>
                  <a:lnTo>
                    <a:pt x="794868" y="851959"/>
                  </a:lnTo>
                  <a:lnTo>
                    <a:pt x="805455" y="846138"/>
                  </a:lnTo>
                  <a:lnTo>
                    <a:pt x="816043" y="839788"/>
                  </a:lnTo>
                  <a:lnTo>
                    <a:pt x="826366" y="833438"/>
                  </a:lnTo>
                  <a:lnTo>
                    <a:pt x="836160" y="826558"/>
                  </a:lnTo>
                  <a:close/>
                  <a:moveTo>
                    <a:pt x="649552" y="454025"/>
                  </a:moveTo>
                  <a:lnTo>
                    <a:pt x="656167" y="454290"/>
                  </a:lnTo>
                  <a:lnTo>
                    <a:pt x="662781" y="454555"/>
                  </a:lnTo>
                  <a:lnTo>
                    <a:pt x="669396" y="455349"/>
                  </a:lnTo>
                  <a:lnTo>
                    <a:pt x="675746" y="456674"/>
                  </a:lnTo>
                  <a:lnTo>
                    <a:pt x="682360" y="457998"/>
                  </a:lnTo>
                  <a:lnTo>
                    <a:pt x="688446" y="459852"/>
                  </a:lnTo>
                  <a:lnTo>
                    <a:pt x="694796" y="461706"/>
                  </a:lnTo>
                  <a:lnTo>
                    <a:pt x="700617" y="464090"/>
                  </a:lnTo>
                  <a:lnTo>
                    <a:pt x="706438" y="466738"/>
                  </a:lnTo>
                  <a:lnTo>
                    <a:pt x="711994" y="469387"/>
                  </a:lnTo>
                  <a:lnTo>
                    <a:pt x="717550" y="472565"/>
                  </a:lnTo>
                  <a:lnTo>
                    <a:pt x="722842" y="476008"/>
                  </a:lnTo>
                  <a:lnTo>
                    <a:pt x="728133" y="479716"/>
                  </a:lnTo>
                  <a:lnTo>
                    <a:pt x="733160" y="483424"/>
                  </a:lnTo>
                  <a:lnTo>
                    <a:pt x="737923" y="487397"/>
                  </a:lnTo>
                  <a:lnTo>
                    <a:pt x="742421" y="491900"/>
                  </a:lnTo>
                  <a:lnTo>
                    <a:pt x="746919" y="496137"/>
                  </a:lnTo>
                  <a:lnTo>
                    <a:pt x="750888" y="500905"/>
                  </a:lnTo>
                  <a:lnTo>
                    <a:pt x="754856" y="505672"/>
                  </a:lnTo>
                  <a:lnTo>
                    <a:pt x="758296" y="510704"/>
                  </a:lnTo>
                  <a:lnTo>
                    <a:pt x="761735" y="516001"/>
                  </a:lnTo>
                  <a:lnTo>
                    <a:pt x="765175" y="521299"/>
                  </a:lnTo>
                  <a:lnTo>
                    <a:pt x="767821" y="526860"/>
                  </a:lnTo>
                  <a:lnTo>
                    <a:pt x="770731" y="532687"/>
                  </a:lnTo>
                  <a:lnTo>
                    <a:pt x="772848" y="538249"/>
                  </a:lnTo>
                  <a:lnTo>
                    <a:pt x="774965" y="544606"/>
                  </a:lnTo>
                  <a:lnTo>
                    <a:pt x="776817" y="550433"/>
                  </a:lnTo>
                  <a:lnTo>
                    <a:pt x="778140" y="556789"/>
                  </a:lnTo>
                  <a:lnTo>
                    <a:pt x="779462" y="563146"/>
                  </a:lnTo>
                  <a:lnTo>
                    <a:pt x="780256" y="569767"/>
                  </a:lnTo>
                  <a:lnTo>
                    <a:pt x="780521" y="576124"/>
                  </a:lnTo>
                  <a:lnTo>
                    <a:pt x="781050" y="582745"/>
                  </a:lnTo>
                  <a:lnTo>
                    <a:pt x="780521" y="589366"/>
                  </a:lnTo>
                  <a:lnTo>
                    <a:pt x="780256" y="595723"/>
                  </a:lnTo>
                  <a:lnTo>
                    <a:pt x="779462" y="602344"/>
                  </a:lnTo>
                  <a:lnTo>
                    <a:pt x="778140" y="608436"/>
                  </a:lnTo>
                  <a:lnTo>
                    <a:pt x="776817" y="614793"/>
                  </a:lnTo>
                  <a:lnTo>
                    <a:pt x="774965" y="620884"/>
                  </a:lnTo>
                  <a:lnTo>
                    <a:pt x="772848" y="626976"/>
                  </a:lnTo>
                  <a:lnTo>
                    <a:pt x="770731" y="632803"/>
                  </a:lnTo>
                  <a:lnTo>
                    <a:pt x="767821" y="638630"/>
                  </a:lnTo>
                  <a:lnTo>
                    <a:pt x="765175" y="643927"/>
                  </a:lnTo>
                  <a:lnTo>
                    <a:pt x="761735" y="649489"/>
                  </a:lnTo>
                  <a:lnTo>
                    <a:pt x="758296" y="654786"/>
                  </a:lnTo>
                  <a:lnTo>
                    <a:pt x="754856" y="659818"/>
                  </a:lnTo>
                  <a:lnTo>
                    <a:pt x="750888" y="664850"/>
                  </a:lnTo>
                  <a:lnTo>
                    <a:pt x="746919" y="669353"/>
                  </a:lnTo>
                  <a:lnTo>
                    <a:pt x="742421" y="673855"/>
                  </a:lnTo>
                  <a:lnTo>
                    <a:pt x="737923" y="678093"/>
                  </a:lnTo>
                  <a:lnTo>
                    <a:pt x="733160" y="682066"/>
                  </a:lnTo>
                  <a:lnTo>
                    <a:pt x="728133" y="685774"/>
                  </a:lnTo>
                  <a:lnTo>
                    <a:pt x="722842" y="689482"/>
                  </a:lnTo>
                  <a:lnTo>
                    <a:pt x="717550" y="692660"/>
                  </a:lnTo>
                  <a:lnTo>
                    <a:pt x="711994" y="695838"/>
                  </a:lnTo>
                  <a:lnTo>
                    <a:pt x="706438" y="698487"/>
                  </a:lnTo>
                  <a:lnTo>
                    <a:pt x="700617" y="701400"/>
                  </a:lnTo>
                  <a:lnTo>
                    <a:pt x="694796" y="703519"/>
                  </a:lnTo>
                  <a:lnTo>
                    <a:pt x="688446" y="705638"/>
                  </a:lnTo>
                  <a:lnTo>
                    <a:pt x="682360" y="707227"/>
                  </a:lnTo>
                  <a:lnTo>
                    <a:pt x="675746" y="708816"/>
                  </a:lnTo>
                  <a:lnTo>
                    <a:pt x="669396" y="710141"/>
                  </a:lnTo>
                  <a:lnTo>
                    <a:pt x="662781" y="710670"/>
                  </a:lnTo>
                  <a:lnTo>
                    <a:pt x="656167" y="711200"/>
                  </a:lnTo>
                  <a:lnTo>
                    <a:pt x="649552" y="711200"/>
                  </a:lnTo>
                  <a:lnTo>
                    <a:pt x="642673" y="711200"/>
                  </a:lnTo>
                  <a:lnTo>
                    <a:pt x="635794" y="710670"/>
                  </a:lnTo>
                  <a:lnTo>
                    <a:pt x="629179" y="710141"/>
                  </a:lnTo>
                  <a:lnTo>
                    <a:pt x="622829" y="708816"/>
                  </a:lnTo>
                  <a:lnTo>
                    <a:pt x="616479" y="707227"/>
                  </a:lnTo>
                  <a:lnTo>
                    <a:pt x="610394" y="705638"/>
                  </a:lnTo>
                  <a:lnTo>
                    <a:pt x="604044" y="703519"/>
                  </a:lnTo>
                  <a:lnTo>
                    <a:pt x="598223" y="701400"/>
                  </a:lnTo>
                  <a:lnTo>
                    <a:pt x="592402" y="698487"/>
                  </a:lnTo>
                  <a:lnTo>
                    <a:pt x="586581" y="695838"/>
                  </a:lnTo>
                  <a:lnTo>
                    <a:pt x="581290" y="692660"/>
                  </a:lnTo>
                  <a:lnTo>
                    <a:pt x="575733" y="689482"/>
                  </a:lnTo>
                  <a:lnTo>
                    <a:pt x="570706" y="685774"/>
                  </a:lnTo>
                  <a:lnTo>
                    <a:pt x="565679" y="682066"/>
                  </a:lnTo>
                  <a:lnTo>
                    <a:pt x="560652" y="678093"/>
                  </a:lnTo>
                  <a:lnTo>
                    <a:pt x="556419" y="673855"/>
                  </a:lnTo>
                  <a:lnTo>
                    <a:pt x="551921" y="669353"/>
                  </a:lnTo>
                  <a:lnTo>
                    <a:pt x="547688" y="664850"/>
                  </a:lnTo>
                  <a:lnTo>
                    <a:pt x="543983" y="659818"/>
                  </a:lnTo>
                  <a:lnTo>
                    <a:pt x="540279" y="654786"/>
                  </a:lnTo>
                  <a:lnTo>
                    <a:pt x="536840" y="649489"/>
                  </a:lnTo>
                  <a:lnTo>
                    <a:pt x="533665" y="643927"/>
                  </a:lnTo>
                  <a:lnTo>
                    <a:pt x="530754" y="638630"/>
                  </a:lnTo>
                  <a:lnTo>
                    <a:pt x="528108" y="632803"/>
                  </a:lnTo>
                  <a:lnTo>
                    <a:pt x="525727" y="626976"/>
                  </a:lnTo>
                  <a:lnTo>
                    <a:pt x="523875" y="620884"/>
                  </a:lnTo>
                  <a:lnTo>
                    <a:pt x="522023" y="614793"/>
                  </a:lnTo>
                  <a:lnTo>
                    <a:pt x="520435" y="608436"/>
                  </a:lnTo>
                  <a:lnTo>
                    <a:pt x="519112" y="602344"/>
                  </a:lnTo>
                  <a:lnTo>
                    <a:pt x="518583" y="595723"/>
                  </a:lnTo>
                  <a:lnTo>
                    <a:pt x="518054" y="589366"/>
                  </a:lnTo>
                  <a:lnTo>
                    <a:pt x="517525" y="582745"/>
                  </a:lnTo>
                  <a:lnTo>
                    <a:pt x="518054" y="576124"/>
                  </a:lnTo>
                  <a:lnTo>
                    <a:pt x="518583" y="569767"/>
                  </a:lnTo>
                  <a:lnTo>
                    <a:pt x="519112" y="563146"/>
                  </a:lnTo>
                  <a:lnTo>
                    <a:pt x="520435" y="556789"/>
                  </a:lnTo>
                  <a:lnTo>
                    <a:pt x="522023" y="550433"/>
                  </a:lnTo>
                  <a:lnTo>
                    <a:pt x="523875" y="544606"/>
                  </a:lnTo>
                  <a:lnTo>
                    <a:pt x="525727" y="538249"/>
                  </a:lnTo>
                  <a:lnTo>
                    <a:pt x="528108" y="532687"/>
                  </a:lnTo>
                  <a:lnTo>
                    <a:pt x="530754" y="526860"/>
                  </a:lnTo>
                  <a:lnTo>
                    <a:pt x="533665" y="521299"/>
                  </a:lnTo>
                  <a:lnTo>
                    <a:pt x="536840" y="516001"/>
                  </a:lnTo>
                  <a:lnTo>
                    <a:pt x="540279" y="510704"/>
                  </a:lnTo>
                  <a:lnTo>
                    <a:pt x="543983" y="505672"/>
                  </a:lnTo>
                  <a:lnTo>
                    <a:pt x="547688" y="500905"/>
                  </a:lnTo>
                  <a:lnTo>
                    <a:pt x="551921" y="496137"/>
                  </a:lnTo>
                  <a:lnTo>
                    <a:pt x="556419" y="491900"/>
                  </a:lnTo>
                  <a:lnTo>
                    <a:pt x="560652" y="487397"/>
                  </a:lnTo>
                  <a:lnTo>
                    <a:pt x="565679" y="483424"/>
                  </a:lnTo>
                  <a:lnTo>
                    <a:pt x="570706" y="479716"/>
                  </a:lnTo>
                  <a:lnTo>
                    <a:pt x="575733" y="476008"/>
                  </a:lnTo>
                  <a:lnTo>
                    <a:pt x="581290" y="472565"/>
                  </a:lnTo>
                  <a:lnTo>
                    <a:pt x="586581" y="469387"/>
                  </a:lnTo>
                  <a:lnTo>
                    <a:pt x="592402" y="466738"/>
                  </a:lnTo>
                  <a:lnTo>
                    <a:pt x="598223" y="464090"/>
                  </a:lnTo>
                  <a:lnTo>
                    <a:pt x="604044" y="461706"/>
                  </a:lnTo>
                  <a:lnTo>
                    <a:pt x="610394" y="459852"/>
                  </a:lnTo>
                  <a:lnTo>
                    <a:pt x="616479" y="457998"/>
                  </a:lnTo>
                  <a:lnTo>
                    <a:pt x="622829" y="456674"/>
                  </a:lnTo>
                  <a:lnTo>
                    <a:pt x="629179" y="455349"/>
                  </a:lnTo>
                  <a:lnTo>
                    <a:pt x="635794" y="454555"/>
                  </a:lnTo>
                  <a:lnTo>
                    <a:pt x="642673" y="454290"/>
                  </a:lnTo>
                  <a:lnTo>
                    <a:pt x="649552" y="454025"/>
                  </a:lnTo>
                  <a:close/>
                  <a:moveTo>
                    <a:pt x="390155" y="529"/>
                  </a:moveTo>
                  <a:lnTo>
                    <a:pt x="524353" y="301890"/>
                  </a:lnTo>
                  <a:lnTo>
                    <a:pt x="514030" y="306388"/>
                  </a:lnTo>
                  <a:lnTo>
                    <a:pt x="503972" y="311415"/>
                  </a:lnTo>
                  <a:lnTo>
                    <a:pt x="494178" y="316706"/>
                  </a:lnTo>
                  <a:lnTo>
                    <a:pt x="484650" y="322263"/>
                  </a:lnTo>
                  <a:lnTo>
                    <a:pt x="475121" y="328083"/>
                  </a:lnTo>
                  <a:lnTo>
                    <a:pt x="466121" y="334698"/>
                  </a:lnTo>
                  <a:lnTo>
                    <a:pt x="457122" y="341048"/>
                  </a:lnTo>
                  <a:lnTo>
                    <a:pt x="448387" y="347927"/>
                  </a:lnTo>
                  <a:lnTo>
                    <a:pt x="439917" y="355071"/>
                  </a:lnTo>
                  <a:lnTo>
                    <a:pt x="431976" y="362479"/>
                  </a:lnTo>
                  <a:lnTo>
                    <a:pt x="423771" y="370417"/>
                  </a:lnTo>
                  <a:lnTo>
                    <a:pt x="416359" y="378090"/>
                  </a:lnTo>
                  <a:lnTo>
                    <a:pt x="408948" y="386556"/>
                  </a:lnTo>
                  <a:lnTo>
                    <a:pt x="402066" y="394758"/>
                  </a:lnTo>
                  <a:lnTo>
                    <a:pt x="395449" y="403490"/>
                  </a:lnTo>
                  <a:lnTo>
                    <a:pt x="389096" y="412486"/>
                  </a:lnTo>
                  <a:lnTo>
                    <a:pt x="383008" y="421746"/>
                  </a:lnTo>
                  <a:lnTo>
                    <a:pt x="377450" y="431006"/>
                  </a:lnTo>
                  <a:lnTo>
                    <a:pt x="372156" y="440796"/>
                  </a:lnTo>
                  <a:lnTo>
                    <a:pt x="366862" y="450586"/>
                  </a:lnTo>
                  <a:lnTo>
                    <a:pt x="362098" y="460640"/>
                  </a:lnTo>
                  <a:lnTo>
                    <a:pt x="357863" y="470694"/>
                  </a:lnTo>
                  <a:lnTo>
                    <a:pt x="354157" y="481277"/>
                  </a:lnTo>
                  <a:lnTo>
                    <a:pt x="350451" y="491861"/>
                  </a:lnTo>
                  <a:lnTo>
                    <a:pt x="347275" y="502708"/>
                  </a:lnTo>
                  <a:lnTo>
                    <a:pt x="344363" y="513556"/>
                  </a:lnTo>
                  <a:lnTo>
                    <a:pt x="341981" y="524404"/>
                  </a:lnTo>
                  <a:lnTo>
                    <a:pt x="340128" y="535517"/>
                  </a:lnTo>
                  <a:lnTo>
                    <a:pt x="338540" y="547158"/>
                  </a:lnTo>
                  <a:lnTo>
                    <a:pt x="337482" y="558536"/>
                  </a:lnTo>
                  <a:lnTo>
                    <a:pt x="336687" y="570177"/>
                  </a:lnTo>
                  <a:lnTo>
                    <a:pt x="336687" y="581819"/>
                  </a:lnTo>
                  <a:lnTo>
                    <a:pt x="336952" y="592931"/>
                  </a:lnTo>
                  <a:lnTo>
                    <a:pt x="337482" y="603779"/>
                  </a:lnTo>
                  <a:lnTo>
                    <a:pt x="338805" y="614627"/>
                  </a:lnTo>
                  <a:lnTo>
                    <a:pt x="340128" y="625211"/>
                  </a:lnTo>
                  <a:lnTo>
                    <a:pt x="6353" y="665692"/>
                  </a:lnTo>
                  <a:lnTo>
                    <a:pt x="3706" y="644790"/>
                  </a:lnTo>
                  <a:lnTo>
                    <a:pt x="1853" y="624152"/>
                  </a:lnTo>
                  <a:lnTo>
                    <a:pt x="1059" y="613569"/>
                  </a:lnTo>
                  <a:lnTo>
                    <a:pt x="530" y="602986"/>
                  </a:lnTo>
                  <a:lnTo>
                    <a:pt x="265" y="592402"/>
                  </a:lnTo>
                  <a:lnTo>
                    <a:pt x="0" y="581819"/>
                  </a:lnTo>
                  <a:lnTo>
                    <a:pt x="265" y="569648"/>
                  </a:lnTo>
                  <a:lnTo>
                    <a:pt x="530" y="557742"/>
                  </a:lnTo>
                  <a:lnTo>
                    <a:pt x="1324" y="545571"/>
                  </a:lnTo>
                  <a:lnTo>
                    <a:pt x="1853" y="533400"/>
                  </a:lnTo>
                  <a:lnTo>
                    <a:pt x="2912" y="521758"/>
                  </a:lnTo>
                  <a:lnTo>
                    <a:pt x="4235" y="509588"/>
                  </a:lnTo>
                  <a:lnTo>
                    <a:pt x="5559" y="497681"/>
                  </a:lnTo>
                  <a:lnTo>
                    <a:pt x="7412" y="486304"/>
                  </a:lnTo>
                  <a:lnTo>
                    <a:pt x="9264" y="474398"/>
                  </a:lnTo>
                  <a:lnTo>
                    <a:pt x="11382" y="463021"/>
                  </a:lnTo>
                  <a:lnTo>
                    <a:pt x="13764" y="451379"/>
                  </a:lnTo>
                  <a:lnTo>
                    <a:pt x="16411" y="440002"/>
                  </a:lnTo>
                  <a:lnTo>
                    <a:pt x="19323" y="428625"/>
                  </a:lnTo>
                  <a:lnTo>
                    <a:pt x="21970" y="417513"/>
                  </a:lnTo>
                  <a:lnTo>
                    <a:pt x="25411" y="405871"/>
                  </a:lnTo>
                  <a:lnTo>
                    <a:pt x="28587" y="395023"/>
                  </a:lnTo>
                  <a:lnTo>
                    <a:pt x="32293" y="383911"/>
                  </a:lnTo>
                  <a:lnTo>
                    <a:pt x="35998" y="373063"/>
                  </a:lnTo>
                  <a:lnTo>
                    <a:pt x="39969" y="362215"/>
                  </a:lnTo>
                  <a:lnTo>
                    <a:pt x="44468" y="351367"/>
                  </a:lnTo>
                  <a:lnTo>
                    <a:pt x="48703" y="340783"/>
                  </a:lnTo>
                  <a:lnTo>
                    <a:pt x="53203" y="330200"/>
                  </a:lnTo>
                  <a:lnTo>
                    <a:pt x="57968" y="319881"/>
                  </a:lnTo>
                  <a:lnTo>
                    <a:pt x="62997" y="309563"/>
                  </a:lnTo>
                  <a:lnTo>
                    <a:pt x="68026" y="298979"/>
                  </a:lnTo>
                  <a:lnTo>
                    <a:pt x="73320" y="289190"/>
                  </a:lnTo>
                  <a:lnTo>
                    <a:pt x="78878" y="278871"/>
                  </a:lnTo>
                  <a:lnTo>
                    <a:pt x="84437" y="268817"/>
                  </a:lnTo>
                  <a:lnTo>
                    <a:pt x="90260" y="259292"/>
                  </a:lnTo>
                  <a:lnTo>
                    <a:pt x="96613" y="249238"/>
                  </a:lnTo>
                  <a:lnTo>
                    <a:pt x="102700" y="239713"/>
                  </a:lnTo>
                  <a:lnTo>
                    <a:pt x="109053" y="230452"/>
                  </a:lnTo>
                  <a:lnTo>
                    <a:pt x="115406" y="220927"/>
                  </a:lnTo>
                  <a:lnTo>
                    <a:pt x="122288" y="211931"/>
                  </a:lnTo>
                  <a:lnTo>
                    <a:pt x="129170" y="202406"/>
                  </a:lnTo>
                  <a:lnTo>
                    <a:pt x="136316" y="193411"/>
                  </a:lnTo>
                  <a:lnTo>
                    <a:pt x="143463" y="184944"/>
                  </a:lnTo>
                  <a:lnTo>
                    <a:pt x="150610" y="175948"/>
                  </a:lnTo>
                  <a:lnTo>
                    <a:pt x="158021" y="167481"/>
                  </a:lnTo>
                  <a:lnTo>
                    <a:pt x="165697" y="158750"/>
                  </a:lnTo>
                  <a:lnTo>
                    <a:pt x="173373" y="150548"/>
                  </a:lnTo>
                  <a:lnTo>
                    <a:pt x="181578" y="142346"/>
                  </a:lnTo>
                  <a:lnTo>
                    <a:pt x="189519" y="134408"/>
                  </a:lnTo>
                  <a:lnTo>
                    <a:pt x="197989" y="126206"/>
                  </a:lnTo>
                  <a:lnTo>
                    <a:pt x="206459" y="118533"/>
                  </a:lnTo>
                  <a:lnTo>
                    <a:pt x="214665" y="111125"/>
                  </a:lnTo>
                  <a:lnTo>
                    <a:pt x="223400" y="103717"/>
                  </a:lnTo>
                  <a:lnTo>
                    <a:pt x="232134" y="96044"/>
                  </a:lnTo>
                  <a:lnTo>
                    <a:pt x="241134" y="88900"/>
                  </a:lnTo>
                  <a:lnTo>
                    <a:pt x="250133" y="81756"/>
                  </a:lnTo>
                  <a:lnTo>
                    <a:pt x="259398" y="75142"/>
                  </a:lnTo>
                  <a:lnTo>
                    <a:pt x="268662" y="68263"/>
                  </a:lnTo>
                  <a:lnTo>
                    <a:pt x="278455" y="61648"/>
                  </a:lnTo>
                  <a:lnTo>
                    <a:pt x="287720" y="55298"/>
                  </a:lnTo>
                  <a:lnTo>
                    <a:pt x="297513" y="48948"/>
                  </a:lnTo>
                  <a:lnTo>
                    <a:pt x="307307" y="43127"/>
                  </a:lnTo>
                  <a:lnTo>
                    <a:pt x="317100" y="37306"/>
                  </a:lnTo>
                  <a:lnTo>
                    <a:pt x="327423" y="31221"/>
                  </a:lnTo>
                  <a:lnTo>
                    <a:pt x="337217" y="25665"/>
                  </a:lnTo>
                  <a:lnTo>
                    <a:pt x="347804" y="20373"/>
                  </a:lnTo>
                  <a:lnTo>
                    <a:pt x="358127" y="15081"/>
                  </a:lnTo>
                  <a:lnTo>
                    <a:pt x="368715" y="10319"/>
                  </a:lnTo>
                  <a:lnTo>
                    <a:pt x="379303" y="5292"/>
                  </a:lnTo>
                  <a:lnTo>
                    <a:pt x="390155" y="529"/>
                  </a:lnTo>
                  <a:close/>
                  <a:moveTo>
                    <a:pt x="907361" y="0"/>
                  </a:moveTo>
                  <a:lnTo>
                    <a:pt x="917949" y="4763"/>
                  </a:lnTo>
                  <a:lnTo>
                    <a:pt x="928801" y="9261"/>
                  </a:lnTo>
                  <a:lnTo>
                    <a:pt x="939124" y="14288"/>
                  </a:lnTo>
                  <a:lnTo>
                    <a:pt x="949447" y="19579"/>
                  </a:lnTo>
                  <a:lnTo>
                    <a:pt x="959770" y="25136"/>
                  </a:lnTo>
                  <a:lnTo>
                    <a:pt x="969829" y="30427"/>
                  </a:lnTo>
                  <a:lnTo>
                    <a:pt x="980152" y="36248"/>
                  </a:lnTo>
                  <a:lnTo>
                    <a:pt x="990210" y="42069"/>
                  </a:lnTo>
                  <a:lnTo>
                    <a:pt x="1000003" y="48154"/>
                  </a:lnTo>
                  <a:lnTo>
                    <a:pt x="1009797" y="54504"/>
                  </a:lnTo>
                  <a:lnTo>
                    <a:pt x="1019326" y="60854"/>
                  </a:lnTo>
                  <a:lnTo>
                    <a:pt x="1028855" y="67204"/>
                  </a:lnTo>
                  <a:lnTo>
                    <a:pt x="1038119" y="74083"/>
                  </a:lnTo>
                  <a:lnTo>
                    <a:pt x="1047648" y="80963"/>
                  </a:lnTo>
                  <a:lnTo>
                    <a:pt x="1056647" y="88106"/>
                  </a:lnTo>
                  <a:lnTo>
                    <a:pt x="1065647" y="95250"/>
                  </a:lnTo>
                  <a:lnTo>
                    <a:pt x="1074117" y="102658"/>
                  </a:lnTo>
                  <a:lnTo>
                    <a:pt x="1082852" y="110067"/>
                  </a:lnTo>
                  <a:lnTo>
                    <a:pt x="1091586" y="117740"/>
                  </a:lnTo>
                  <a:lnTo>
                    <a:pt x="1100057" y="125677"/>
                  </a:lnTo>
                  <a:lnTo>
                    <a:pt x="1108262" y="133350"/>
                  </a:lnTo>
                  <a:lnTo>
                    <a:pt x="1116468" y="141552"/>
                  </a:lnTo>
                  <a:lnTo>
                    <a:pt x="1124408" y="149754"/>
                  </a:lnTo>
                  <a:lnTo>
                    <a:pt x="1132349" y="158221"/>
                  </a:lnTo>
                  <a:lnTo>
                    <a:pt x="1140025" y="166423"/>
                  </a:lnTo>
                  <a:lnTo>
                    <a:pt x="1147436" y="175154"/>
                  </a:lnTo>
                  <a:lnTo>
                    <a:pt x="1154848" y="183886"/>
                  </a:lnTo>
                  <a:lnTo>
                    <a:pt x="1161994" y="192881"/>
                  </a:lnTo>
                  <a:lnTo>
                    <a:pt x="1169141" y="201877"/>
                  </a:lnTo>
                  <a:lnTo>
                    <a:pt x="1176023" y="210873"/>
                  </a:lnTo>
                  <a:lnTo>
                    <a:pt x="1182905" y="220133"/>
                  </a:lnTo>
                  <a:lnTo>
                    <a:pt x="1189258" y="229394"/>
                  </a:lnTo>
                  <a:lnTo>
                    <a:pt x="1195610" y="239183"/>
                  </a:lnTo>
                  <a:lnTo>
                    <a:pt x="1201963" y="248708"/>
                  </a:lnTo>
                  <a:lnTo>
                    <a:pt x="1208051" y="258233"/>
                  </a:lnTo>
                  <a:lnTo>
                    <a:pt x="1213874" y="268288"/>
                  </a:lnTo>
                  <a:lnTo>
                    <a:pt x="1219432" y="278077"/>
                  </a:lnTo>
                  <a:lnTo>
                    <a:pt x="1224991" y="288396"/>
                  </a:lnTo>
                  <a:lnTo>
                    <a:pt x="1230285" y="298450"/>
                  </a:lnTo>
                  <a:lnTo>
                    <a:pt x="1235578" y="309033"/>
                  </a:lnTo>
                  <a:lnTo>
                    <a:pt x="1240608" y="319088"/>
                  </a:lnTo>
                  <a:lnTo>
                    <a:pt x="1245107" y="329671"/>
                  </a:lnTo>
                  <a:lnTo>
                    <a:pt x="1249872" y="340254"/>
                  </a:lnTo>
                  <a:lnTo>
                    <a:pt x="1254107" y="350838"/>
                  </a:lnTo>
                  <a:lnTo>
                    <a:pt x="1258607" y="361686"/>
                  </a:lnTo>
                  <a:lnTo>
                    <a:pt x="1262577" y="372533"/>
                  </a:lnTo>
                  <a:lnTo>
                    <a:pt x="1266283" y="383646"/>
                  </a:lnTo>
                  <a:lnTo>
                    <a:pt x="1269988" y="394494"/>
                  </a:lnTo>
                  <a:lnTo>
                    <a:pt x="1273429" y="405606"/>
                  </a:lnTo>
                  <a:lnTo>
                    <a:pt x="1276606" y="416719"/>
                  </a:lnTo>
                  <a:lnTo>
                    <a:pt x="1279517" y="428361"/>
                  </a:lnTo>
                  <a:lnTo>
                    <a:pt x="1282429" y="439473"/>
                  </a:lnTo>
                  <a:lnTo>
                    <a:pt x="1284811" y="450850"/>
                  </a:lnTo>
                  <a:lnTo>
                    <a:pt x="1287193" y="462756"/>
                  </a:lnTo>
                  <a:lnTo>
                    <a:pt x="1289311" y="474133"/>
                  </a:lnTo>
                  <a:lnTo>
                    <a:pt x="1291428" y="486040"/>
                  </a:lnTo>
                  <a:lnTo>
                    <a:pt x="1293016" y="497681"/>
                  </a:lnTo>
                  <a:lnTo>
                    <a:pt x="1294605" y="509588"/>
                  </a:lnTo>
                  <a:lnTo>
                    <a:pt x="1295663" y="521229"/>
                  </a:lnTo>
                  <a:lnTo>
                    <a:pt x="1296722" y="533400"/>
                  </a:lnTo>
                  <a:lnTo>
                    <a:pt x="1297516" y="545306"/>
                  </a:lnTo>
                  <a:lnTo>
                    <a:pt x="1298310" y="557213"/>
                  </a:lnTo>
                  <a:lnTo>
                    <a:pt x="1298575" y="569648"/>
                  </a:lnTo>
                  <a:lnTo>
                    <a:pt x="1298575" y="581819"/>
                  </a:lnTo>
                  <a:lnTo>
                    <a:pt x="1298310" y="601398"/>
                  </a:lnTo>
                  <a:lnTo>
                    <a:pt x="1297252" y="620713"/>
                  </a:lnTo>
                  <a:lnTo>
                    <a:pt x="1295399" y="639498"/>
                  </a:lnTo>
                  <a:lnTo>
                    <a:pt x="1293281" y="658548"/>
                  </a:lnTo>
                  <a:lnTo>
                    <a:pt x="958976" y="621506"/>
                  </a:lnTo>
                  <a:lnTo>
                    <a:pt x="960300" y="611981"/>
                  </a:lnTo>
                  <a:lnTo>
                    <a:pt x="961358" y="601927"/>
                  </a:lnTo>
                  <a:lnTo>
                    <a:pt x="961888" y="592138"/>
                  </a:lnTo>
                  <a:lnTo>
                    <a:pt x="962152" y="581819"/>
                  </a:lnTo>
                  <a:lnTo>
                    <a:pt x="961888" y="570177"/>
                  </a:lnTo>
                  <a:lnTo>
                    <a:pt x="961358" y="558536"/>
                  </a:lnTo>
                  <a:lnTo>
                    <a:pt x="960035" y="547158"/>
                  </a:lnTo>
                  <a:lnTo>
                    <a:pt x="958712" y="536046"/>
                  </a:lnTo>
                  <a:lnTo>
                    <a:pt x="956594" y="524669"/>
                  </a:lnTo>
                  <a:lnTo>
                    <a:pt x="954476" y="513821"/>
                  </a:lnTo>
                  <a:lnTo>
                    <a:pt x="951565" y="502973"/>
                  </a:lnTo>
                  <a:lnTo>
                    <a:pt x="948653" y="492125"/>
                  </a:lnTo>
                  <a:lnTo>
                    <a:pt x="944948" y="481542"/>
                  </a:lnTo>
                  <a:lnTo>
                    <a:pt x="940977" y="471488"/>
                  </a:lnTo>
                  <a:lnTo>
                    <a:pt x="936742" y="461169"/>
                  </a:lnTo>
                  <a:lnTo>
                    <a:pt x="931978" y="451379"/>
                  </a:lnTo>
                  <a:lnTo>
                    <a:pt x="927213" y="441325"/>
                  </a:lnTo>
                  <a:lnTo>
                    <a:pt x="921919" y="431800"/>
                  </a:lnTo>
                  <a:lnTo>
                    <a:pt x="916361" y="422540"/>
                  </a:lnTo>
                  <a:lnTo>
                    <a:pt x="910008" y="413015"/>
                  </a:lnTo>
                  <a:lnTo>
                    <a:pt x="903920" y="404019"/>
                  </a:lnTo>
                  <a:lnTo>
                    <a:pt x="897038" y="395552"/>
                  </a:lnTo>
                  <a:lnTo>
                    <a:pt x="890156" y="387086"/>
                  </a:lnTo>
                  <a:lnTo>
                    <a:pt x="883010" y="378883"/>
                  </a:lnTo>
                  <a:lnTo>
                    <a:pt x="875334" y="370946"/>
                  </a:lnTo>
                  <a:lnTo>
                    <a:pt x="867658" y="363273"/>
                  </a:lnTo>
                  <a:lnTo>
                    <a:pt x="859452" y="355865"/>
                  </a:lnTo>
                  <a:lnTo>
                    <a:pt x="851247" y="348721"/>
                  </a:lnTo>
                  <a:lnTo>
                    <a:pt x="842512" y="341842"/>
                  </a:lnTo>
                  <a:lnTo>
                    <a:pt x="833777" y="335227"/>
                  </a:lnTo>
                  <a:lnTo>
                    <a:pt x="824778" y="329142"/>
                  </a:lnTo>
                  <a:lnTo>
                    <a:pt x="815249" y="323056"/>
                  </a:lnTo>
                  <a:lnTo>
                    <a:pt x="805720" y="317500"/>
                  </a:lnTo>
                  <a:lnTo>
                    <a:pt x="795926" y="312208"/>
                  </a:lnTo>
                  <a:lnTo>
                    <a:pt x="785868" y="307446"/>
                  </a:lnTo>
                  <a:lnTo>
                    <a:pt x="775810" y="302683"/>
                  </a:lnTo>
                  <a:lnTo>
                    <a:pt x="907361" y="0"/>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 presetClass="entr" presetSubtype="2"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1+#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2" presetClass="entr" presetSubtype="2"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2"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par>
                          <p:cTn id="50" fill="hold">
                            <p:stCondLst>
                              <p:cond delay="3500"/>
                            </p:stCondLst>
                            <p:childTnLst>
                              <p:par>
                                <p:cTn id="51" presetID="22" presetClass="entr" presetSubtype="1"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childTnLst>
                          </p:cTn>
                        </p:par>
                        <p:par>
                          <p:cTn id="54" fill="hold">
                            <p:stCondLst>
                              <p:cond delay="4000"/>
                            </p:stCondLst>
                            <p:childTnLst>
                              <p:par>
                                <p:cTn id="55" presetID="22" presetClass="entr" presetSubtype="1"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childTnLst>
                          </p:cTn>
                        </p:par>
                        <p:par>
                          <p:cTn id="58" fill="hold">
                            <p:stCondLst>
                              <p:cond delay="4500"/>
                            </p:stCondLst>
                            <p:childTnLst>
                              <p:par>
                                <p:cTn id="59" presetID="22" presetClass="entr" presetSubtype="1"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par>
                          <p:cTn id="62" fill="hold">
                            <p:stCondLst>
                              <p:cond delay="5000"/>
                            </p:stCondLst>
                            <p:childTnLst>
                              <p:par>
                                <p:cTn id="63" presetID="22" presetClass="entr" presetSubtype="1"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up)">
                                      <p:cBhvr>
                                        <p:cTn id="65" dur="500"/>
                                        <p:tgtEl>
                                          <p:spTgt spid="10"/>
                                        </p:tgtEl>
                                      </p:cBhvr>
                                    </p:animEffect>
                                  </p:childTnLst>
                                </p:cTn>
                              </p:par>
                            </p:childTnLst>
                          </p:cTn>
                        </p:par>
                        <p:par>
                          <p:cTn id="66" fill="hold">
                            <p:stCondLst>
                              <p:cond delay="5500"/>
                            </p:stCondLst>
                            <p:childTnLst>
                              <p:par>
                                <p:cTn id="67" presetID="22" presetClass="entr" presetSubtype="1"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up)">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圆角右箭头 7"/>
          <p:cNvSpPr/>
          <p:nvPr/>
        </p:nvSpPr>
        <p:spPr>
          <a:xfrm>
            <a:off x="3404650" y="1470388"/>
            <a:ext cx="1080248" cy="1226498"/>
          </a:xfrm>
          <a:prstGeom prst="bentArrow">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9" name="圆角右箭头 8"/>
          <p:cNvSpPr/>
          <p:nvPr/>
        </p:nvSpPr>
        <p:spPr>
          <a:xfrm rot="5400000">
            <a:off x="4822793" y="1552485"/>
            <a:ext cx="1073185" cy="1234570"/>
          </a:xfrm>
          <a:prstGeom prst="bentArrow">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10" name="圆角右箭头 9"/>
          <p:cNvSpPr/>
          <p:nvPr/>
        </p:nvSpPr>
        <p:spPr>
          <a:xfrm rot="16200000">
            <a:off x="3350300" y="2871714"/>
            <a:ext cx="1073185" cy="1234570"/>
          </a:xfrm>
          <a:prstGeom prst="bentArrow">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11" name="圆角右箭头 10"/>
          <p:cNvSpPr/>
          <p:nvPr/>
        </p:nvSpPr>
        <p:spPr>
          <a:xfrm flipH="1" flipV="1">
            <a:off x="4767821" y="2944191"/>
            <a:ext cx="1080248" cy="1226498"/>
          </a:xfrm>
          <a:prstGeom prst="bentArrow">
            <a:avLst/>
          </a:prstGeom>
          <a:solidFill>
            <a:srgbClr val="21A3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grpSp>
        <p:nvGrpSpPr>
          <p:cNvPr id="12" name="组合 11"/>
          <p:cNvGrpSpPr/>
          <p:nvPr/>
        </p:nvGrpSpPr>
        <p:grpSpPr>
          <a:xfrm>
            <a:off x="3738933" y="2125999"/>
            <a:ext cx="1800200" cy="1501897"/>
            <a:chOff x="3666054" y="2607295"/>
            <a:chExt cx="1924896" cy="2002530"/>
          </a:xfrm>
        </p:grpSpPr>
        <p:sp>
          <p:nvSpPr>
            <p:cNvPr id="13" name="TextBox 28"/>
            <p:cNvSpPr txBox="1"/>
            <p:nvPr/>
          </p:nvSpPr>
          <p:spPr>
            <a:xfrm>
              <a:off x="3753141" y="2607295"/>
              <a:ext cx="1750723" cy="615554"/>
            </a:xfrm>
            <a:prstGeom prst="rect">
              <a:avLst/>
            </a:prstGeom>
            <a:noFill/>
          </p:spPr>
          <p:txBody>
            <a:bodyPr wrap="square" rtlCol="0">
              <a:spAutoFit/>
            </a:bodyPr>
            <a:lstStyle/>
            <a:p>
              <a:pPr algn="ctr"/>
              <a:r>
                <a:rPr lang="zh-CN" altLang="en-US" sz="2400" b="0" dirty="0">
                  <a:latin typeface="微软雅黑" panose="020B0503020204020204" pitchFamily="34" charset="-122"/>
                </a:rPr>
                <a:t>添加标题</a:t>
              </a:r>
              <a:endParaRPr lang="zh-CN" altLang="en-US" sz="2400" b="0" dirty="0">
                <a:latin typeface="微软雅黑" panose="020B0503020204020204" pitchFamily="34" charset="-122"/>
              </a:endParaRPr>
            </a:p>
          </p:txBody>
        </p:sp>
        <p:sp>
          <p:nvSpPr>
            <p:cNvPr id="14" name="TextBox 29"/>
            <p:cNvSpPr txBox="1"/>
            <p:nvPr/>
          </p:nvSpPr>
          <p:spPr>
            <a:xfrm>
              <a:off x="3666054" y="3206363"/>
              <a:ext cx="1924896" cy="1403462"/>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15" name="组合 14"/>
          <p:cNvGrpSpPr/>
          <p:nvPr/>
        </p:nvGrpSpPr>
        <p:grpSpPr>
          <a:xfrm>
            <a:off x="6071064" y="1403878"/>
            <a:ext cx="1800200" cy="1280909"/>
            <a:chOff x="6391520" y="1772816"/>
            <a:chExt cx="1924896" cy="1707878"/>
          </a:xfrm>
        </p:grpSpPr>
        <p:sp>
          <p:nvSpPr>
            <p:cNvPr id="16" name="TextBox 31"/>
            <p:cNvSpPr txBox="1"/>
            <p:nvPr/>
          </p:nvSpPr>
          <p:spPr>
            <a:xfrm>
              <a:off x="6622623" y="1772816"/>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17" name="TextBox 32"/>
            <p:cNvSpPr txBox="1"/>
            <p:nvPr/>
          </p:nvSpPr>
          <p:spPr>
            <a:xfrm>
              <a:off x="6391520" y="2077233"/>
              <a:ext cx="1924896" cy="1403461"/>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18" name="组合 17"/>
          <p:cNvGrpSpPr/>
          <p:nvPr/>
        </p:nvGrpSpPr>
        <p:grpSpPr>
          <a:xfrm>
            <a:off x="6071064" y="2973718"/>
            <a:ext cx="1800200" cy="1300039"/>
            <a:chOff x="6391520" y="3692218"/>
            <a:chExt cx="1924896" cy="1733386"/>
          </a:xfrm>
        </p:grpSpPr>
        <p:sp>
          <p:nvSpPr>
            <p:cNvPr id="19" name="TextBox 34"/>
            <p:cNvSpPr txBox="1"/>
            <p:nvPr/>
          </p:nvSpPr>
          <p:spPr>
            <a:xfrm>
              <a:off x="6622623" y="3692218"/>
              <a:ext cx="1462691" cy="451406"/>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20" name="TextBox 35"/>
            <p:cNvSpPr txBox="1"/>
            <p:nvPr/>
          </p:nvSpPr>
          <p:spPr>
            <a:xfrm>
              <a:off x="6391520" y="4022142"/>
              <a:ext cx="1924896" cy="1403462"/>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21" name="组合 20"/>
          <p:cNvGrpSpPr/>
          <p:nvPr/>
        </p:nvGrpSpPr>
        <p:grpSpPr>
          <a:xfrm>
            <a:off x="1246528" y="1392128"/>
            <a:ext cx="1800200" cy="1269861"/>
            <a:chOff x="918912" y="1844824"/>
            <a:chExt cx="1924896" cy="1693146"/>
          </a:xfrm>
        </p:grpSpPr>
        <p:sp>
          <p:nvSpPr>
            <p:cNvPr id="22" name="TextBox 37"/>
            <p:cNvSpPr txBox="1"/>
            <p:nvPr/>
          </p:nvSpPr>
          <p:spPr>
            <a:xfrm>
              <a:off x="1150015" y="1844824"/>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23" name="TextBox 38"/>
            <p:cNvSpPr txBox="1"/>
            <p:nvPr/>
          </p:nvSpPr>
          <p:spPr>
            <a:xfrm>
              <a:off x="918912" y="2134510"/>
              <a:ext cx="1924896" cy="1403460"/>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24" name="组合 23"/>
          <p:cNvGrpSpPr/>
          <p:nvPr/>
        </p:nvGrpSpPr>
        <p:grpSpPr>
          <a:xfrm>
            <a:off x="1246528" y="3047032"/>
            <a:ext cx="1800200" cy="1308273"/>
            <a:chOff x="918912" y="3738518"/>
            <a:chExt cx="1924896" cy="1744364"/>
          </a:xfrm>
        </p:grpSpPr>
        <p:sp>
          <p:nvSpPr>
            <p:cNvPr id="25" name="TextBox 40"/>
            <p:cNvSpPr txBox="1"/>
            <p:nvPr/>
          </p:nvSpPr>
          <p:spPr>
            <a:xfrm>
              <a:off x="1150015" y="3738518"/>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26" name="TextBox 41"/>
            <p:cNvSpPr txBox="1"/>
            <p:nvPr/>
          </p:nvSpPr>
          <p:spPr>
            <a:xfrm>
              <a:off x="918912" y="4079421"/>
              <a:ext cx="1924896" cy="1403461"/>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1" fill="hold" grpId="0" nodeType="withEffect">
                                  <p:stCondLst>
                                    <p:cond delay="20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2"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2"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right)">
                                      <p:cBhvr>
                                        <p:cTn id="50" dur="500"/>
                                        <p:tgtEl>
                                          <p:spTgt spid="24"/>
                                        </p:tgtEl>
                                      </p:cBhvr>
                                    </p:animEffect>
                                  </p:childTnLst>
                                </p:cTn>
                              </p:par>
                              <p:par>
                                <p:cTn id="51" presetID="22" presetClass="entr" presetSubtype="2"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righ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等腰三角形 22"/>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TextBox 7"/>
          <p:cNvSpPr txBox="1"/>
          <p:nvPr/>
        </p:nvSpPr>
        <p:spPr>
          <a:xfrm>
            <a:off x="2419741" y="1856894"/>
            <a:ext cx="1782860"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21A3D0"/>
                </a:solidFill>
              </a:rPr>
              <a:t>02</a:t>
            </a:r>
            <a:endParaRPr lang="zh-CN" altLang="en-US" dirty="0">
              <a:solidFill>
                <a:srgbClr val="21A3D0"/>
              </a:solidFill>
            </a:endParaRPr>
          </a:p>
        </p:txBody>
      </p:sp>
      <p:sp>
        <p:nvSpPr>
          <p:cNvPr id="25" name="TextBox 8"/>
          <p:cNvSpPr txBox="1"/>
          <p:nvPr/>
        </p:nvSpPr>
        <p:spPr>
          <a:xfrm>
            <a:off x="4211962" y="1912771"/>
            <a:ext cx="2954655" cy="923330"/>
          </a:xfrm>
          <a:prstGeom prst="rect">
            <a:avLst/>
          </a:prstGeom>
          <a:noFill/>
        </p:spPr>
        <p:txBody>
          <a:bodyPr wrap="none" rtlCol="0">
            <a:spAutoFit/>
          </a:bodyPr>
          <a:lstStyle/>
          <a:p>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26" name="直接连接符 25"/>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72002" y="2920884"/>
            <a:ext cx="974819" cy="307777"/>
            <a:chOff x="1694389" y="3210530"/>
            <a:chExt cx="974819" cy="307777"/>
          </a:xfrm>
        </p:grpSpPr>
        <p:sp>
          <p:nvSpPr>
            <p:cNvPr id="28" name="矩形 27"/>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14"/>
            <p:cNvSpPr txBox="1"/>
            <p:nvPr/>
          </p:nvSpPr>
          <p:spPr>
            <a:xfrm>
              <a:off x="1766397" y="3210530"/>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0" name="组合 29"/>
          <p:cNvGrpSpPr/>
          <p:nvPr/>
        </p:nvGrpSpPr>
        <p:grpSpPr>
          <a:xfrm>
            <a:off x="5973447" y="2920884"/>
            <a:ext cx="974819" cy="307777"/>
            <a:chOff x="1694389" y="3537387"/>
            <a:chExt cx="974819" cy="307777"/>
          </a:xfrm>
        </p:grpSpPr>
        <p:sp>
          <p:nvSpPr>
            <p:cNvPr id="31" name="矩形 30"/>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TextBox 17"/>
            <p:cNvSpPr txBox="1"/>
            <p:nvPr/>
          </p:nvSpPr>
          <p:spPr>
            <a:xfrm>
              <a:off x="1766397" y="3537387"/>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3" name="组合 32"/>
          <p:cNvGrpSpPr/>
          <p:nvPr/>
        </p:nvGrpSpPr>
        <p:grpSpPr>
          <a:xfrm>
            <a:off x="4572002" y="3280923"/>
            <a:ext cx="974819" cy="307777"/>
            <a:chOff x="1694389" y="3875941"/>
            <a:chExt cx="974819" cy="307777"/>
          </a:xfrm>
        </p:grpSpPr>
        <p:sp>
          <p:nvSpPr>
            <p:cNvPr id="34" name="矩形 33"/>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TextBox 20"/>
            <p:cNvSpPr txBox="1"/>
            <p:nvPr/>
          </p:nvSpPr>
          <p:spPr>
            <a:xfrm>
              <a:off x="1766397" y="3875941"/>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6" name="组合 35"/>
          <p:cNvGrpSpPr/>
          <p:nvPr/>
        </p:nvGrpSpPr>
        <p:grpSpPr>
          <a:xfrm>
            <a:off x="5973447" y="3280922"/>
            <a:ext cx="974819" cy="307777"/>
            <a:chOff x="1694389" y="4211992"/>
            <a:chExt cx="974819" cy="307777"/>
          </a:xfrm>
        </p:grpSpPr>
        <p:sp>
          <p:nvSpPr>
            <p:cNvPr id="37" name="矩形 36"/>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TextBox 23"/>
            <p:cNvSpPr txBox="1"/>
            <p:nvPr/>
          </p:nvSpPr>
          <p:spPr>
            <a:xfrm>
              <a:off x="1766397" y="4211992"/>
              <a:ext cx="902811" cy="307777"/>
            </a:xfrm>
            <a:prstGeom prst="rect">
              <a:avLst/>
            </a:prstGeom>
            <a:noFill/>
          </p:spPr>
          <p:txBody>
            <a:bodyPr wrap="none" rtlCol="0">
              <a:spAutoFit/>
            </a:bodyPr>
            <a:lstStyle/>
            <a:p>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添加标题</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39" name="等腰三角形 38"/>
          <p:cNvSpPr/>
          <p:nvPr/>
        </p:nvSpPr>
        <p:spPr>
          <a:xfrm rot="18035669">
            <a:off x="2382961" y="1282355"/>
            <a:ext cx="360040" cy="310379"/>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等腰三角形 39"/>
          <p:cNvSpPr/>
          <p:nvPr/>
        </p:nvSpPr>
        <p:spPr>
          <a:xfrm rot="21283757">
            <a:off x="1968925" y="1497553"/>
            <a:ext cx="191945" cy="165470"/>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5968008">
            <a:off x="1663187" y="1888656"/>
            <a:ext cx="304349" cy="227352"/>
          </a:xfrm>
          <a:prstGeom prst="triangle">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100" fill="hold"/>
                                        <p:tgtEl>
                                          <p:spTgt spid="39"/>
                                        </p:tgtEl>
                                        <p:attrNameLst>
                                          <p:attrName>ppt_x</p:attrName>
                                        </p:attrNameLst>
                                      </p:cBhvr>
                                      <p:tavLst>
                                        <p:tav tm="0">
                                          <p:val>
                                            <p:strVal val="0-#ppt_w/2"/>
                                          </p:val>
                                        </p:tav>
                                        <p:tav tm="100000">
                                          <p:val>
                                            <p:strVal val="#ppt_x"/>
                                          </p:val>
                                        </p:tav>
                                      </p:tavLst>
                                    </p:anim>
                                    <p:anim calcmode="lin" valueType="num">
                                      <p:cBhvr additive="base">
                                        <p:cTn id="8" dur="1100" fill="hold"/>
                                        <p:tgtEl>
                                          <p:spTgt spid="39"/>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39"/>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100" fill="hold"/>
                                        <p:tgtEl>
                                          <p:spTgt spid="40"/>
                                        </p:tgtEl>
                                        <p:attrNameLst>
                                          <p:attrName>ppt_x</p:attrName>
                                        </p:attrNameLst>
                                      </p:cBhvr>
                                      <p:tavLst>
                                        <p:tav tm="0">
                                          <p:val>
                                            <p:strVal val="0-#ppt_w/2"/>
                                          </p:val>
                                        </p:tav>
                                        <p:tav tm="100000">
                                          <p:val>
                                            <p:strVal val="#ppt_x"/>
                                          </p:val>
                                        </p:tav>
                                      </p:tavLst>
                                    </p:anim>
                                    <p:anim calcmode="lin" valueType="num">
                                      <p:cBhvr additive="base">
                                        <p:cTn id="14" dur="1100" fill="hold"/>
                                        <p:tgtEl>
                                          <p:spTgt spid="40"/>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40"/>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1100" fill="hold"/>
                                        <p:tgtEl>
                                          <p:spTgt spid="41"/>
                                        </p:tgtEl>
                                        <p:attrNameLst>
                                          <p:attrName>ppt_x</p:attrName>
                                        </p:attrNameLst>
                                      </p:cBhvr>
                                      <p:tavLst>
                                        <p:tav tm="0">
                                          <p:val>
                                            <p:strVal val="0-#ppt_w/2"/>
                                          </p:val>
                                        </p:tav>
                                        <p:tav tm="100000">
                                          <p:val>
                                            <p:strVal val="#ppt_x"/>
                                          </p:val>
                                        </p:tav>
                                      </p:tavLst>
                                    </p:anim>
                                    <p:anim calcmode="lin" valueType="num">
                                      <p:cBhvr additive="base">
                                        <p:cTn id="20" dur="1100" fill="hold"/>
                                        <p:tgtEl>
                                          <p:spTgt spid="41"/>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41"/>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100" fill="hold"/>
                                        <p:tgtEl>
                                          <p:spTgt spid="23"/>
                                        </p:tgtEl>
                                        <p:attrNameLst>
                                          <p:attrName>ppt_x</p:attrName>
                                        </p:attrNameLst>
                                      </p:cBhvr>
                                      <p:tavLst>
                                        <p:tav tm="0">
                                          <p:val>
                                            <p:strVal val="0-#ppt_w/2"/>
                                          </p:val>
                                        </p:tav>
                                        <p:tav tm="100000">
                                          <p:val>
                                            <p:strVal val="#ppt_x"/>
                                          </p:val>
                                        </p:tav>
                                      </p:tavLst>
                                    </p:anim>
                                    <p:anim calcmode="lin" valueType="num">
                                      <p:cBhvr additive="base">
                                        <p:cTn id="26" dur="1100" fill="hold"/>
                                        <p:tgtEl>
                                          <p:spTgt spid="23"/>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23"/>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ppt_y</p:attrName>
                                        </p:attrNameLst>
                                      </p:cBhvr>
                                      <p:tavLst>
                                        <p:tav tm="0">
                                          <p:val>
                                            <p:strVal val="#ppt_y-#ppt_h*1.125000"/>
                                          </p:val>
                                        </p:tav>
                                        <p:tav tm="100000">
                                          <p:val>
                                            <p:strVal val="#ppt_y"/>
                                          </p:val>
                                        </p:tav>
                                      </p:tavLst>
                                    </p:anim>
                                    <p:animEffect transition="in" filter="wipe(down)">
                                      <p:cBhvr>
                                        <p:cTn id="41" dur="500"/>
                                        <p:tgtEl>
                                          <p:spTgt spid="25"/>
                                        </p:tgtEl>
                                      </p:cBhvr>
                                    </p:animEffect>
                                  </p:childTnLst>
                                </p:cTn>
                              </p:par>
                              <p:par>
                                <p:cTn id="42" presetID="42" presetClass="entr" presetSubtype="0" fill="hold" nodeType="withEffect">
                                  <p:stCondLst>
                                    <p:cond delay="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strVal val="#ppt_x"/>
                                          </p:val>
                                        </p:tav>
                                        <p:tav tm="100000">
                                          <p:val>
                                            <p:strVal val="#ppt_x"/>
                                          </p:val>
                                        </p:tav>
                                      </p:tavLst>
                                    </p:anim>
                                    <p:anim calcmode="lin" valueType="num">
                                      <p:cBhvr>
                                        <p:cTn id="56" dur="5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anim calcmode="lin" valueType="num">
                                      <p:cBhvr>
                                        <p:cTn id="60" dur="500" fill="hold"/>
                                        <p:tgtEl>
                                          <p:spTgt spid="36"/>
                                        </p:tgtEl>
                                        <p:attrNameLst>
                                          <p:attrName>ppt_x</p:attrName>
                                        </p:attrNameLst>
                                      </p:cBhvr>
                                      <p:tavLst>
                                        <p:tav tm="0">
                                          <p:val>
                                            <p:strVal val="#ppt_x"/>
                                          </p:val>
                                        </p:tav>
                                        <p:tav tm="100000">
                                          <p:val>
                                            <p:strVal val="#ppt_x"/>
                                          </p:val>
                                        </p:tav>
                                      </p:tavLst>
                                    </p:anim>
                                    <p:anim calcmode="lin" valueType="num">
                                      <p:cBhvr>
                                        <p:cTn id="6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p:bldP spid="39" grpId="0" animBg="1"/>
      <p:bldP spid="39" grpId="1" animBg="1"/>
      <p:bldP spid="40" grpId="0" animBg="1"/>
      <p:bldP spid="40" grpId="1" animBg="1"/>
      <p:bldP spid="41" grpId="0" animBg="1"/>
      <p:bldP spid="4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sp>
        <p:nvSpPr>
          <p:cNvPr id="8" name="矩形 7"/>
          <p:cNvSpPr/>
          <p:nvPr/>
        </p:nvSpPr>
        <p:spPr>
          <a:xfrm rot="18765110">
            <a:off x="1489075" y="1620838"/>
            <a:ext cx="2160588" cy="2160588"/>
          </a:xfrm>
          <a:prstGeom prst="rect">
            <a:avLst/>
          </a:prstGeom>
          <a:solidFill>
            <a:srgbClr val="21A3D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rot="18765110">
            <a:off x="1057785" y="1621468"/>
            <a:ext cx="2160240" cy="2160240"/>
          </a:xfrm>
          <a:prstGeom prst="rect">
            <a:avLst/>
          </a:prstGeom>
          <a:blipFill dpi="0" rotWithShape="0">
            <a:blip r:embed="rId1" cstate="print"/>
            <a:srcRect/>
            <a:stretch>
              <a:fillRect l="-6000" r="-51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0" name="组合 3"/>
          <p:cNvGrpSpPr/>
          <p:nvPr/>
        </p:nvGrpSpPr>
        <p:grpSpPr>
          <a:xfrm>
            <a:off x="4787900" y="1276350"/>
            <a:ext cx="1917700" cy="358775"/>
            <a:chOff x="4644008" y="1059580"/>
            <a:chExt cx="1917365" cy="360042"/>
          </a:xfrm>
        </p:grpSpPr>
        <p:sp>
          <p:nvSpPr>
            <p:cNvPr id="11" name="矩形 10"/>
            <p:cNvSpPr/>
            <p:nvPr/>
          </p:nvSpPr>
          <p:spPr>
            <a:xfrm>
              <a:off x="4644008" y="1059580"/>
              <a:ext cx="1799911" cy="360042"/>
            </a:xfrm>
            <a:prstGeom prst="rect">
              <a:avLst/>
            </a:prstGeom>
            <a:noFill/>
            <a:ln>
              <a:solidFill>
                <a:srgbClr val="21A3D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mn-cs"/>
              </a:endParaRPr>
            </a:p>
          </p:txBody>
        </p:sp>
        <p:sp>
          <p:nvSpPr>
            <p:cNvPr id="12" name="TextBox 129"/>
            <p:cNvSpPr txBox="1"/>
            <p:nvPr/>
          </p:nvSpPr>
          <p:spPr>
            <a:xfrm>
              <a:off x="4644008" y="1080368"/>
              <a:ext cx="1917365" cy="338554"/>
            </a:xfrm>
            <a:prstGeom prst="rect">
              <a:avLst/>
            </a:prstGeom>
            <a:noFill/>
            <a:ln w="9525">
              <a:noFill/>
            </a:ln>
          </p:spPr>
          <p:txBody>
            <a:bodyPr>
              <a:spAutoFit/>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单击添加您的标题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3" name="矩形 6"/>
          <p:cNvSpPr/>
          <p:nvPr/>
        </p:nvSpPr>
        <p:spPr>
          <a:xfrm>
            <a:off x="4643438" y="2089150"/>
            <a:ext cx="3889375" cy="2284413"/>
          </a:xfrm>
          <a:prstGeom prst="rect">
            <a:avLst/>
          </a:prstGeom>
          <a:noFill/>
          <a:ln w="9525">
            <a:noFill/>
          </a:ln>
        </p:spPr>
        <p:txBody>
          <a:bodyPr>
            <a:spAutoFit/>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sym typeface="方正兰亭细黑_GBK" panose="02000000000000000000"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4      (向天歌演示原创作品：www.TopPPT.cn)"/>
          <p:cNvSpPr/>
          <p:nvPr/>
        </p:nvSpPr>
        <p:spPr>
          <a:xfrm>
            <a:off x="0" y="195486"/>
            <a:ext cx="30552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5" name="Rectangle 185      (向天歌演示原创作品：www.TopPPT.cn)"/>
          <p:cNvSpPr/>
          <p:nvPr/>
        </p:nvSpPr>
        <p:spPr>
          <a:xfrm>
            <a:off x="359532" y="195486"/>
            <a:ext cx="54006" cy="32403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6" name="Rectangle 186      (向天歌演示原创作品：www.TopPPT.cn)"/>
          <p:cNvSpPr/>
          <p:nvPr/>
        </p:nvSpPr>
        <p:spPr>
          <a:xfrm>
            <a:off x="462525" y="348224"/>
            <a:ext cx="47718" cy="168306"/>
          </a:xfrm>
          <a:prstGeom prst="rect">
            <a:avLst/>
          </a:pr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ea typeface="微软雅黑" panose="020B0503020204020204" pitchFamily="34" charset="-122"/>
            </a:endParaRPr>
          </a:p>
        </p:txBody>
      </p:sp>
      <p:sp>
        <p:nvSpPr>
          <p:cNvPr id="7" name="TextBox 187      (向天歌演示原创作品：www.TopPPT.cn)"/>
          <p:cNvSpPr txBox="1"/>
          <p:nvPr/>
        </p:nvSpPr>
        <p:spPr>
          <a:xfrm>
            <a:off x="510243" y="228144"/>
            <a:ext cx="1580728" cy="369332"/>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单击添加标题</a:t>
            </a:r>
            <a:endParaRPr lang="zh-CN" altLang="en-US" sz="18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6195617" y="2211711"/>
            <a:ext cx="1671177" cy="1609411"/>
            <a:chOff x="6195615" y="2211710"/>
            <a:chExt cx="1671177" cy="1609411"/>
          </a:xfrm>
          <a:solidFill>
            <a:srgbClr val="21A3D0"/>
          </a:solidFill>
        </p:grpSpPr>
        <p:sp>
          <p:nvSpPr>
            <p:cNvPr id="9" name="右箭头 55"/>
            <p:cNvSpPr/>
            <p:nvPr/>
          </p:nvSpPr>
          <p:spPr>
            <a:xfrm>
              <a:off x="6195615" y="2211710"/>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27"/>
            <p:cNvSpPr txBox="1"/>
            <p:nvPr/>
          </p:nvSpPr>
          <p:spPr>
            <a:xfrm>
              <a:off x="6876256" y="2754805"/>
              <a:ext cx="569387" cy="523220"/>
            </a:xfrm>
            <a:prstGeom prst="rect">
              <a:avLst/>
            </a:prstGeom>
            <a:grpFill/>
          </p:spPr>
          <p:txBody>
            <a:bodyPr wrap="none" rtlCol="0">
              <a:spAutoFit/>
            </a:bodyPr>
            <a:lstStyle/>
            <a:p>
              <a:r>
                <a:rPr lang="en-US" altLang="zh-CN" sz="2800" dirty="0">
                  <a:solidFill>
                    <a:prstClr val="white"/>
                  </a:solidFill>
                  <a:latin typeface="Impact" panose="020B0806030902050204" pitchFamily="34" charset="0"/>
                </a:rPr>
                <a:t>05</a:t>
              </a:r>
              <a:endParaRPr lang="zh-CN" altLang="en-US" sz="2800" dirty="0">
                <a:solidFill>
                  <a:prstClr val="white"/>
                </a:solidFill>
                <a:latin typeface="Impact" panose="020B0806030902050204" pitchFamily="34" charset="0"/>
              </a:endParaRPr>
            </a:p>
          </p:txBody>
        </p:sp>
      </p:grpSp>
      <p:grpSp>
        <p:nvGrpSpPr>
          <p:cNvPr id="11" name="组合 10"/>
          <p:cNvGrpSpPr/>
          <p:nvPr/>
        </p:nvGrpSpPr>
        <p:grpSpPr>
          <a:xfrm>
            <a:off x="4901452" y="2211711"/>
            <a:ext cx="1773781" cy="1609411"/>
            <a:chOff x="4901450" y="2211710"/>
            <a:chExt cx="1773781" cy="1609411"/>
          </a:xfrm>
          <a:solidFill>
            <a:srgbClr val="21A3D0"/>
          </a:solidFill>
        </p:grpSpPr>
        <p:grpSp>
          <p:nvGrpSpPr>
            <p:cNvPr id="12" name="组合 11"/>
            <p:cNvGrpSpPr/>
            <p:nvPr/>
          </p:nvGrpSpPr>
          <p:grpSpPr>
            <a:xfrm>
              <a:off x="4901450" y="2211710"/>
              <a:ext cx="1773781" cy="1609411"/>
              <a:chOff x="1074198" y="2188917"/>
              <a:chExt cx="1773781" cy="1609411"/>
            </a:xfrm>
            <a:grpFill/>
          </p:grpSpPr>
          <p:sp>
            <p:nvSpPr>
              <p:cNvPr id="14"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TextBox 30"/>
            <p:cNvSpPr txBox="1"/>
            <p:nvPr/>
          </p:nvSpPr>
          <p:spPr>
            <a:xfrm>
              <a:off x="5583001" y="2754805"/>
              <a:ext cx="556563" cy="523220"/>
            </a:xfrm>
            <a:prstGeom prst="rect">
              <a:avLst/>
            </a:prstGeom>
            <a:grpFill/>
          </p:spPr>
          <p:txBody>
            <a:bodyPr wrap="none" rtlCol="0">
              <a:spAutoFit/>
            </a:bodyPr>
            <a:lstStyle/>
            <a:p>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grpSp>
      <p:grpSp>
        <p:nvGrpSpPr>
          <p:cNvPr id="16" name="组合 15"/>
          <p:cNvGrpSpPr/>
          <p:nvPr/>
        </p:nvGrpSpPr>
        <p:grpSpPr>
          <a:xfrm>
            <a:off x="3687512" y="2211711"/>
            <a:ext cx="1773781" cy="1609411"/>
            <a:chOff x="3687510" y="2211710"/>
            <a:chExt cx="1773781" cy="1609411"/>
          </a:xfrm>
          <a:solidFill>
            <a:srgbClr val="21A3D0"/>
          </a:solidFill>
        </p:grpSpPr>
        <p:grpSp>
          <p:nvGrpSpPr>
            <p:cNvPr id="17" name="组合 16"/>
            <p:cNvGrpSpPr/>
            <p:nvPr/>
          </p:nvGrpSpPr>
          <p:grpSpPr>
            <a:xfrm>
              <a:off x="3687510" y="2211710"/>
              <a:ext cx="1773781" cy="1609411"/>
              <a:chOff x="1074198" y="2188917"/>
              <a:chExt cx="1773781" cy="1609411"/>
            </a:xfrm>
            <a:grpFill/>
          </p:grpSpPr>
          <p:sp>
            <p:nvSpPr>
              <p:cNvPr id="19"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8" name="TextBox 35"/>
            <p:cNvSpPr txBox="1"/>
            <p:nvPr/>
          </p:nvSpPr>
          <p:spPr>
            <a:xfrm>
              <a:off x="4369061" y="2754805"/>
              <a:ext cx="567784" cy="523220"/>
            </a:xfrm>
            <a:prstGeom prst="rect">
              <a:avLst/>
            </a:prstGeom>
            <a:grpFill/>
          </p:spPr>
          <p:txBody>
            <a:bodyPr wrap="none" rtlCol="0">
              <a:spAutoFit/>
            </a:bodyPr>
            <a:lstStyle/>
            <a:p>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grpSp>
      <p:grpSp>
        <p:nvGrpSpPr>
          <p:cNvPr id="21" name="组合 20"/>
          <p:cNvGrpSpPr/>
          <p:nvPr/>
        </p:nvGrpSpPr>
        <p:grpSpPr>
          <a:xfrm>
            <a:off x="2473573" y="2211711"/>
            <a:ext cx="1773781" cy="1609411"/>
            <a:chOff x="2473571" y="2211710"/>
            <a:chExt cx="1773781" cy="1609411"/>
          </a:xfrm>
          <a:solidFill>
            <a:srgbClr val="21A3D0"/>
          </a:solidFill>
        </p:grpSpPr>
        <p:grpSp>
          <p:nvGrpSpPr>
            <p:cNvPr id="22" name="组合 21"/>
            <p:cNvGrpSpPr/>
            <p:nvPr/>
          </p:nvGrpSpPr>
          <p:grpSpPr>
            <a:xfrm>
              <a:off x="2473571" y="2211710"/>
              <a:ext cx="1773781" cy="1609411"/>
              <a:chOff x="1074198" y="2188917"/>
              <a:chExt cx="1773781" cy="1609411"/>
            </a:xfrm>
            <a:grpFill/>
          </p:grpSpPr>
          <p:sp>
            <p:nvSpPr>
              <p:cNvPr id="24"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3" name="TextBox 40"/>
            <p:cNvSpPr txBox="1"/>
            <p:nvPr/>
          </p:nvSpPr>
          <p:spPr>
            <a:xfrm>
              <a:off x="3155122" y="2754805"/>
              <a:ext cx="556563" cy="523220"/>
            </a:xfrm>
            <a:prstGeom prst="rect">
              <a:avLst/>
            </a:prstGeom>
            <a:grpFill/>
          </p:spPr>
          <p:txBody>
            <a:bodyPr wrap="none" rtlCol="0">
              <a:spAutoFit/>
            </a:bodyPr>
            <a:lstStyle/>
            <a:p>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grpSp>
      <p:grpSp>
        <p:nvGrpSpPr>
          <p:cNvPr id="26" name="组合 25"/>
          <p:cNvGrpSpPr/>
          <p:nvPr/>
        </p:nvGrpSpPr>
        <p:grpSpPr>
          <a:xfrm>
            <a:off x="1259634" y="2211711"/>
            <a:ext cx="1773781" cy="1609411"/>
            <a:chOff x="1259632" y="2211710"/>
            <a:chExt cx="1773781" cy="1609411"/>
          </a:xfrm>
        </p:grpSpPr>
        <p:grpSp>
          <p:nvGrpSpPr>
            <p:cNvPr id="27" name="组合 26"/>
            <p:cNvGrpSpPr/>
            <p:nvPr/>
          </p:nvGrpSpPr>
          <p:grpSpPr>
            <a:xfrm>
              <a:off x="1259632" y="2211710"/>
              <a:ext cx="1773781" cy="1609411"/>
              <a:chOff x="1074198" y="2188917"/>
              <a:chExt cx="1773781" cy="1609411"/>
            </a:xfrm>
          </p:grpSpPr>
          <p:sp>
            <p:nvSpPr>
              <p:cNvPr id="29"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21A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TextBox 45"/>
            <p:cNvSpPr txBox="1"/>
            <p:nvPr/>
          </p:nvSpPr>
          <p:spPr>
            <a:xfrm>
              <a:off x="1941183" y="2754805"/>
              <a:ext cx="513282" cy="523220"/>
            </a:xfrm>
            <a:prstGeom prst="rect">
              <a:avLst/>
            </a:prstGeom>
            <a:noFill/>
          </p:spPr>
          <p:txBody>
            <a:bodyPr wrap="none" rtlCol="0">
              <a:spAutoFit/>
            </a:bodyPr>
            <a:lstStyle/>
            <a:p>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grpSp>
      <p:cxnSp>
        <p:nvCxnSpPr>
          <p:cNvPr id="31" name="直接连接符 30"/>
          <p:cNvCxnSpPr/>
          <p:nvPr/>
        </p:nvCxnSpPr>
        <p:spPr>
          <a:xfrm flipV="1">
            <a:off x="1619672"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矩形 1"/>
          <p:cNvSpPr>
            <a:spLocks noChangeArrowheads="1"/>
          </p:cNvSpPr>
          <p:nvPr/>
        </p:nvSpPr>
        <p:spPr bwMode="auto">
          <a:xfrm>
            <a:off x="1730252"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随着计算机技术的发展及印刷技术进步，平面设计在视觉感观领域的表现也越来越丰富这真正的对今天的平面设计的新。</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flipV="1">
            <a:off x="2807044"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869951"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矩形 1"/>
          <p:cNvSpPr>
            <a:spLocks noChangeArrowheads="1"/>
          </p:cNvSpPr>
          <p:nvPr/>
        </p:nvSpPr>
        <p:spPr bwMode="auto">
          <a:xfrm>
            <a:off x="3980531"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随着计算机技术的发展及印刷技术进步，平面设计在视觉感观领域的表现也越来越丰富这真正的对今天的平面设计的新。</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V="1">
            <a:off x="5051586"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矩形 1"/>
          <p:cNvSpPr>
            <a:spLocks noChangeArrowheads="1"/>
          </p:cNvSpPr>
          <p:nvPr/>
        </p:nvSpPr>
        <p:spPr bwMode="auto">
          <a:xfrm>
            <a:off x="5162166" y="4024104"/>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随着计算机技术的发展及印刷技术进步，平面设计在视觉感观领域的表现也越来越丰富这真正的对今天的平面设计的新。</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flipV="1">
            <a:off x="6195615"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1"/>
          <p:cNvSpPr>
            <a:spLocks noChangeArrowheads="1"/>
          </p:cNvSpPr>
          <p:nvPr/>
        </p:nvSpPr>
        <p:spPr bwMode="auto">
          <a:xfrm>
            <a:off x="6306195"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随着计算机技术的发展及印刷技术进步，平面设计在视觉感观领域的表现也越来越丰富这真正的对今天的平面设计的新。</a:t>
            </a:r>
            <a:endParaRPr lang="zh-CN" altLang="en-US" sz="10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12" presetClass="entr" presetSubtype="8" fill="hold" nodeType="withEffect">
                                      <p:stCondLst>
                                        <p:cond delay="2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ppt_x</p:attrName>
                                            </p:attrNameLst>
                                          </p:cBhvr>
                                          <p:tavLst>
                                            <p:tav tm="0">
                                              <p:val>
                                                <p:strVal val="#ppt_x-#ppt_w*1.125000"/>
                                              </p:val>
                                            </p:tav>
                                            <p:tav tm="100000">
                                              <p:val>
                                                <p:strVal val="#ppt_x"/>
                                              </p:val>
                                            </p:tav>
                                          </p:tavLst>
                                        </p:anim>
                                        <p:animEffect transition="in" filter="wipe(right)">
                                          <p:cBhvr>
                                            <p:cTn id="30" dur="500"/>
                                            <p:tgtEl>
                                              <p:spTgt spid="21"/>
                                            </p:tgtEl>
                                          </p:cBhvr>
                                        </p:animEffect>
                                      </p:childTnLst>
                                    </p:cTn>
                                  </p:par>
                                  <p:par>
                                    <p:cTn id="31" presetID="12" presetClass="entr" presetSubtype="8" fill="hold" nodeType="withEffect">
                                      <p:stCondLst>
                                        <p:cond delay="40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ppt_x</p:attrName>
                                            </p:attrNameLst>
                                          </p:cBhvr>
                                          <p:tavLst>
                                            <p:tav tm="0">
                                              <p:val>
                                                <p:strVal val="#ppt_x-#ppt_w*1.125000"/>
                                              </p:val>
                                            </p:tav>
                                            <p:tav tm="100000">
                                              <p:val>
                                                <p:strVal val="#ppt_x"/>
                                              </p:val>
                                            </p:tav>
                                          </p:tavLst>
                                        </p:anim>
                                        <p:animEffect transition="in" filter="wipe(right)">
                                          <p:cBhvr>
                                            <p:cTn id="34" dur="500"/>
                                            <p:tgtEl>
                                              <p:spTgt spid="16"/>
                                            </p:tgtEl>
                                          </p:cBhvr>
                                        </p:animEffect>
                                      </p:childTnLst>
                                    </p:cTn>
                                  </p:par>
                                  <p:par>
                                    <p:cTn id="35" presetID="12" presetClass="entr" presetSubtype="8"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par>
                                    <p:cTn id="39" presetID="12" presetClass="entr" presetSubtype="8" fill="hold" nodeType="withEffect">
                                      <p:stCondLst>
                                        <p:cond delay="8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p:tgtEl>
                                              <p:spTgt spid="8"/>
                                            </p:tgtEl>
                                            <p:attrNameLst>
                                              <p:attrName>ppt_x</p:attrName>
                                            </p:attrNameLst>
                                          </p:cBhvr>
                                          <p:tavLst>
                                            <p:tav tm="0">
                                              <p:val>
                                                <p:strVal val="#ppt_x-#ppt_w*1.125000"/>
                                              </p:val>
                                            </p:tav>
                                            <p:tav tm="100000">
                                              <p:val>
                                                <p:strVal val="#ppt_x"/>
                                              </p:val>
                                            </p:tav>
                                          </p:tavLst>
                                        </p:anim>
                                        <p:animEffect transition="in" filter="wipe(right)">
                                          <p:cBhvr>
                                            <p:cTn id="42" dur="500"/>
                                            <p:tgtEl>
                                              <p:spTgt spid="8"/>
                                            </p:tgtEl>
                                          </p:cBhvr>
                                        </p:animEffect>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par>
                              <p:cTn id="47" fill="hold">
                                <p:stCondLst>
                                  <p:cond delay="1500"/>
                                </p:stCondLst>
                                <p:childTnLst>
                                  <p:par>
                                    <p:cTn id="48" presetID="2" presetClass="entr" presetSubtype="8" fill="hold" grpId="0" nodeType="afterEffect" p14:presetBounceEnd="50000">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14:bounceEnd="50000">
                                          <p:cBhvr additive="base">
                                            <p:cTn id="50" dur="300" fill="hold"/>
                                            <p:tgtEl>
                                              <p:spTgt spid="32"/>
                                            </p:tgtEl>
                                            <p:attrNameLst>
                                              <p:attrName>ppt_x</p:attrName>
                                            </p:attrNameLst>
                                          </p:cBhvr>
                                          <p:tavLst>
                                            <p:tav tm="0">
                                              <p:val>
                                                <p:strVal val="0-#ppt_w/2"/>
                                              </p:val>
                                            </p:tav>
                                            <p:tav tm="100000">
                                              <p:val>
                                                <p:strVal val="#ppt_x"/>
                                              </p:val>
                                            </p:tav>
                                          </p:tavLst>
                                        </p:anim>
                                        <p:anim calcmode="lin" valueType="num" p14:bounceEnd="50000">
                                          <p:cBhvr additive="base">
                                            <p:cTn id="51" dur="300" fill="hold"/>
                                            <p:tgtEl>
                                              <p:spTgt spid="32"/>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childTnLst>
                              </p:cTn>
                            </p:par>
                            <p:par>
                              <p:cTn id="60" fill="hold">
                                <p:stCondLst>
                                  <p:cond delay="3000"/>
                                </p:stCondLst>
                                <p:childTnLst>
                                  <p:par>
                                    <p:cTn id="61" presetID="2" presetClass="entr" presetSubtype="8" fill="hold" grpId="0" nodeType="afterEffect" p14:presetBounceEnd="50000">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14:bounceEnd="50000">
                                          <p:cBhvr additive="base">
                                            <p:cTn id="63" dur="3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64" dur="300" fill="hold"/>
                                            <p:tgtEl>
                                              <p:spTgt spid="35"/>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2" presetClass="entr" presetSubtype="4"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down)">
                                          <p:cBhvr>
                                            <p:cTn id="68" dur="500"/>
                                            <p:tgtEl>
                                              <p:spTgt spid="36"/>
                                            </p:tgtEl>
                                          </p:cBhvr>
                                        </p:animEffect>
                                      </p:childTnLst>
                                    </p:cTn>
                                  </p:par>
                                </p:childTnLst>
                              </p:cTn>
                            </p:par>
                            <p:par>
                              <p:cTn id="69" fill="hold">
                                <p:stCondLst>
                                  <p:cond delay="4000"/>
                                </p:stCondLst>
                                <p:childTnLst>
                                  <p:par>
                                    <p:cTn id="70" presetID="2" presetClass="entr" presetSubtype="8" fill="hold" grpId="0" nodeType="afterEffect" p14:presetBounceEnd="50000">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14:bounceEnd="50000">
                                          <p:cBhvr additive="base">
                                            <p:cTn id="72" dur="3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73" dur="300" fill="hold"/>
                                            <p:tgtEl>
                                              <p:spTgt spid="37"/>
                                            </p:tgtEl>
                                            <p:attrNameLst>
                                              <p:attrName>ppt_y</p:attrName>
                                            </p:attrNameLst>
                                          </p:cBhvr>
                                          <p:tavLst>
                                            <p:tav tm="0">
                                              <p:val>
                                                <p:strVal val="#ppt_y"/>
                                              </p:val>
                                            </p:tav>
                                            <p:tav tm="100000">
                                              <p:val>
                                                <p:strVal val="#ppt_y"/>
                                              </p:val>
                                            </p:tav>
                                          </p:tavLst>
                                        </p:anim>
                                      </p:childTnLst>
                                    </p:cTn>
                                  </p:par>
                                </p:childTnLst>
                              </p:cTn>
                            </p:par>
                            <p:par>
                              <p:cTn id="74" fill="hold">
                                <p:stCondLst>
                                  <p:cond delay="4500"/>
                                </p:stCondLst>
                                <p:childTnLst>
                                  <p:par>
                                    <p:cTn id="75" presetID="22" presetClass="entr" presetSubtype="4"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down)">
                                          <p:cBhvr>
                                            <p:cTn id="77" dur="500"/>
                                            <p:tgtEl>
                                              <p:spTgt spid="38"/>
                                            </p:tgtEl>
                                          </p:cBhvr>
                                        </p:animEffect>
                                      </p:childTnLst>
                                    </p:cTn>
                                  </p:par>
                                </p:childTnLst>
                              </p:cTn>
                            </p:par>
                            <p:par>
                              <p:cTn id="78" fill="hold">
                                <p:stCondLst>
                                  <p:cond delay="5000"/>
                                </p:stCondLst>
                                <p:childTnLst>
                                  <p:par>
                                    <p:cTn id="79" presetID="2" presetClass="entr" presetSubtype="8" fill="hold" grpId="0" nodeType="afterEffect" p14:presetBounceEnd="50000">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14:bounceEnd="50000">
                                          <p:cBhvr additive="base">
                                            <p:cTn id="81" dur="3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82" dur="3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32" grpId="0"/>
          <p:bldP spid="35" grpId="0"/>
          <p:bldP spid="37" grpId="0"/>
          <p:bldP spid="3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12" presetClass="entr" presetSubtype="8" fill="hold" nodeType="withEffect">
                                      <p:stCondLst>
                                        <p:cond delay="2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ppt_x</p:attrName>
                                            </p:attrNameLst>
                                          </p:cBhvr>
                                          <p:tavLst>
                                            <p:tav tm="0">
                                              <p:val>
                                                <p:strVal val="#ppt_x-#ppt_w*1.125000"/>
                                              </p:val>
                                            </p:tav>
                                            <p:tav tm="100000">
                                              <p:val>
                                                <p:strVal val="#ppt_x"/>
                                              </p:val>
                                            </p:tav>
                                          </p:tavLst>
                                        </p:anim>
                                        <p:animEffect transition="in" filter="wipe(right)">
                                          <p:cBhvr>
                                            <p:cTn id="30" dur="500"/>
                                            <p:tgtEl>
                                              <p:spTgt spid="21"/>
                                            </p:tgtEl>
                                          </p:cBhvr>
                                        </p:animEffect>
                                      </p:childTnLst>
                                    </p:cTn>
                                  </p:par>
                                  <p:par>
                                    <p:cTn id="31" presetID="12" presetClass="entr" presetSubtype="8" fill="hold" nodeType="withEffect">
                                      <p:stCondLst>
                                        <p:cond delay="40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ppt_x</p:attrName>
                                            </p:attrNameLst>
                                          </p:cBhvr>
                                          <p:tavLst>
                                            <p:tav tm="0">
                                              <p:val>
                                                <p:strVal val="#ppt_x-#ppt_w*1.125000"/>
                                              </p:val>
                                            </p:tav>
                                            <p:tav tm="100000">
                                              <p:val>
                                                <p:strVal val="#ppt_x"/>
                                              </p:val>
                                            </p:tav>
                                          </p:tavLst>
                                        </p:anim>
                                        <p:animEffect transition="in" filter="wipe(right)">
                                          <p:cBhvr>
                                            <p:cTn id="34" dur="500"/>
                                            <p:tgtEl>
                                              <p:spTgt spid="16"/>
                                            </p:tgtEl>
                                          </p:cBhvr>
                                        </p:animEffect>
                                      </p:childTnLst>
                                    </p:cTn>
                                  </p:par>
                                  <p:par>
                                    <p:cTn id="35" presetID="12" presetClass="entr" presetSubtype="8" fill="hold" nodeType="withEffect">
                                      <p:stCondLst>
                                        <p:cond delay="6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par>
                                    <p:cTn id="39" presetID="12" presetClass="entr" presetSubtype="8" fill="hold" nodeType="withEffect">
                                      <p:stCondLst>
                                        <p:cond delay="8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p:tgtEl>
                                              <p:spTgt spid="8"/>
                                            </p:tgtEl>
                                            <p:attrNameLst>
                                              <p:attrName>ppt_x</p:attrName>
                                            </p:attrNameLst>
                                          </p:cBhvr>
                                          <p:tavLst>
                                            <p:tav tm="0">
                                              <p:val>
                                                <p:strVal val="#ppt_x-#ppt_w*1.125000"/>
                                              </p:val>
                                            </p:tav>
                                            <p:tav tm="100000">
                                              <p:val>
                                                <p:strVal val="#ppt_x"/>
                                              </p:val>
                                            </p:tav>
                                          </p:tavLst>
                                        </p:anim>
                                        <p:animEffect transition="in" filter="wipe(right)">
                                          <p:cBhvr>
                                            <p:cTn id="42" dur="500"/>
                                            <p:tgtEl>
                                              <p:spTgt spid="8"/>
                                            </p:tgtEl>
                                          </p:cBhvr>
                                        </p:animEffect>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par>
                              <p:cTn id="47" fill="hold">
                                <p:stCondLst>
                                  <p:cond delay="1500"/>
                                </p:stCondLst>
                                <p:childTnLst>
                                  <p:par>
                                    <p:cTn id="48" presetID="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300" fill="hold"/>
                                            <p:tgtEl>
                                              <p:spTgt spid="32"/>
                                            </p:tgtEl>
                                            <p:attrNameLst>
                                              <p:attrName>ppt_x</p:attrName>
                                            </p:attrNameLst>
                                          </p:cBhvr>
                                          <p:tavLst>
                                            <p:tav tm="0">
                                              <p:val>
                                                <p:strVal val="0-#ppt_w/2"/>
                                              </p:val>
                                            </p:tav>
                                            <p:tav tm="100000">
                                              <p:val>
                                                <p:strVal val="#ppt_x"/>
                                              </p:val>
                                            </p:tav>
                                          </p:tavLst>
                                        </p:anim>
                                        <p:anim calcmode="lin" valueType="num">
                                          <p:cBhvr additive="base">
                                            <p:cTn id="51" dur="300" fill="hold"/>
                                            <p:tgtEl>
                                              <p:spTgt spid="32"/>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childTnLst>
                              </p:cTn>
                            </p:par>
                            <p:par>
                              <p:cTn id="60" fill="hold">
                                <p:stCondLst>
                                  <p:cond delay="3000"/>
                                </p:stCondLst>
                                <p:childTnLst>
                                  <p:par>
                                    <p:cTn id="61" presetID="2" presetClass="entr" presetSubtype="8"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300" fill="hold"/>
                                            <p:tgtEl>
                                              <p:spTgt spid="35"/>
                                            </p:tgtEl>
                                            <p:attrNameLst>
                                              <p:attrName>ppt_x</p:attrName>
                                            </p:attrNameLst>
                                          </p:cBhvr>
                                          <p:tavLst>
                                            <p:tav tm="0">
                                              <p:val>
                                                <p:strVal val="0-#ppt_w/2"/>
                                              </p:val>
                                            </p:tav>
                                            <p:tav tm="100000">
                                              <p:val>
                                                <p:strVal val="#ppt_x"/>
                                              </p:val>
                                            </p:tav>
                                          </p:tavLst>
                                        </p:anim>
                                        <p:anim calcmode="lin" valueType="num">
                                          <p:cBhvr additive="base">
                                            <p:cTn id="64" dur="300" fill="hold"/>
                                            <p:tgtEl>
                                              <p:spTgt spid="35"/>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2" presetClass="entr" presetSubtype="4"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down)">
                                          <p:cBhvr>
                                            <p:cTn id="68" dur="500"/>
                                            <p:tgtEl>
                                              <p:spTgt spid="36"/>
                                            </p:tgtEl>
                                          </p:cBhvr>
                                        </p:animEffect>
                                      </p:childTnLst>
                                    </p:cTn>
                                  </p:par>
                                </p:childTnLst>
                              </p:cTn>
                            </p:par>
                            <p:par>
                              <p:cTn id="69" fill="hold">
                                <p:stCondLst>
                                  <p:cond delay="4000"/>
                                </p:stCondLst>
                                <p:childTnLst>
                                  <p:par>
                                    <p:cTn id="70" presetID="2" presetClass="entr" presetSubtype="8"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300" fill="hold"/>
                                            <p:tgtEl>
                                              <p:spTgt spid="37"/>
                                            </p:tgtEl>
                                            <p:attrNameLst>
                                              <p:attrName>ppt_x</p:attrName>
                                            </p:attrNameLst>
                                          </p:cBhvr>
                                          <p:tavLst>
                                            <p:tav tm="0">
                                              <p:val>
                                                <p:strVal val="0-#ppt_w/2"/>
                                              </p:val>
                                            </p:tav>
                                            <p:tav tm="100000">
                                              <p:val>
                                                <p:strVal val="#ppt_x"/>
                                              </p:val>
                                            </p:tav>
                                          </p:tavLst>
                                        </p:anim>
                                        <p:anim calcmode="lin" valueType="num">
                                          <p:cBhvr additive="base">
                                            <p:cTn id="73" dur="300" fill="hold"/>
                                            <p:tgtEl>
                                              <p:spTgt spid="37"/>
                                            </p:tgtEl>
                                            <p:attrNameLst>
                                              <p:attrName>ppt_y</p:attrName>
                                            </p:attrNameLst>
                                          </p:cBhvr>
                                          <p:tavLst>
                                            <p:tav tm="0">
                                              <p:val>
                                                <p:strVal val="#ppt_y"/>
                                              </p:val>
                                            </p:tav>
                                            <p:tav tm="100000">
                                              <p:val>
                                                <p:strVal val="#ppt_y"/>
                                              </p:val>
                                            </p:tav>
                                          </p:tavLst>
                                        </p:anim>
                                      </p:childTnLst>
                                    </p:cTn>
                                  </p:par>
                                </p:childTnLst>
                              </p:cTn>
                            </p:par>
                            <p:par>
                              <p:cTn id="74" fill="hold">
                                <p:stCondLst>
                                  <p:cond delay="4500"/>
                                </p:stCondLst>
                                <p:childTnLst>
                                  <p:par>
                                    <p:cTn id="75" presetID="22" presetClass="entr" presetSubtype="4"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down)">
                                          <p:cBhvr>
                                            <p:cTn id="77" dur="500"/>
                                            <p:tgtEl>
                                              <p:spTgt spid="38"/>
                                            </p:tgtEl>
                                          </p:cBhvr>
                                        </p:animEffect>
                                      </p:childTnLst>
                                    </p:cTn>
                                  </p:par>
                                </p:childTnLst>
                              </p:cTn>
                            </p:par>
                            <p:par>
                              <p:cTn id="78" fill="hold">
                                <p:stCondLst>
                                  <p:cond delay="5000"/>
                                </p:stCondLst>
                                <p:childTnLst>
                                  <p:par>
                                    <p:cTn id="79" presetID="2" presetClass="entr" presetSubtype="8" fill="hold" grpId="0" nodeType="after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300" fill="hold"/>
                                            <p:tgtEl>
                                              <p:spTgt spid="39"/>
                                            </p:tgtEl>
                                            <p:attrNameLst>
                                              <p:attrName>ppt_x</p:attrName>
                                            </p:attrNameLst>
                                          </p:cBhvr>
                                          <p:tavLst>
                                            <p:tav tm="0">
                                              <p:val>
                                                <p:strVal val="0-#ppt_w/2"/>
                                              </p:val>
                                            </p:tav>
                                            <p:tav tm="100000">
                                              <p:val>
                                                <p:strVal val="#ppt_x"/>
                                              </p:val>
                                            </p:tav>
                                          </p:tavLst>
                                        </p:anim>
                                        <p:anim calcmode="lin" valueType="num">
                                          <p:cBhvr additive="base">
                                            <p:cTn id="82" dur="3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32" grpId="0"/>
          <p:bldP spid="35" grpId="0"/>
          <p:bldP spid="37" grpId="0"/>
          <p:bldP spid="39" grpId="0"/>
        </p:bldLst>
      </p:timing>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3516</Words>
  <Application>WPS 演示</Application>
  <PresentationFormat>全屏显示(16:9)</PresentationFormat>
  <Paragraphs>427</Paragraphs>
  <Slides>25</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微软雅黑</vt:lpstr>
      <vt:lpstr>文鼎霹靂體</vt:lpstr>
      <vt:lpstr>Impact</vt:lpstr>
      <vt:lpstr>方正豪体简体</vt:lpstr>
      <vt:lpstr>Calibri</vt:lpstr>
      <vt:lpstr>方正兰亭黑_GBK</vt:lpstr>
      <vt:lpstr>方正兰亭细黑_GBK</vt:lpstr>
      <vt:lpstr>Swiss911 UCm BT</vt:lpstr>
      <vt:lpstr>Arial Unicode MS</vt:lpstr>
      <vt:lpstr>Calibri Light</vt:lpstr>
      <vt:lpstr>Calibri</vt:lpstr>
      <vt:lpstr>黑体</vt:lpstr>
      <vt:lpstr>PMingLiU-ExtB</vt:lpstr>
      <vt:lpstr>RomanS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Administrator</cp:lastModifiedBy>
  <cp:revision>5</cp:revision>
  <dcterms:created xsi:type="dcterms:W3CDTF">2016-12-07T11:35:00Z</dcterms:created>
  <dcterms:modified xsi:type="dcterms:W3CDTF">2017-11-12T07:09:40Z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